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4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  <p:sldMasterId id="2147484886" r:id="rId2"/>
    <p:sldMasterId id="2147485130" r:id="rId3"/>
    <p:sldMasterId id="2147485145" r:id="rId4"/>
    <p:sldMasterId id="2147485208" r:id="rId5"/>
  </p:sldMasterIdLst>
  <p:notesMasterIdLst>
    <p:notesMasterId r:id="rId18"/>
  </p:notesMasterIdLst>
  <p:sldIdLst>
    <p:sldId id="2924" r:id="rId6"/>
    <p:sldId id="3161" r:id="rId7"/>
    <p:sldId id="3162" r:id="rId8"/>
    <p:sldId id="3168" r:id="rId9"/>
    <p:sldId id="3165" r:id="rId10"/>
    <p:sldId id="3173" r:id="rId11"/>
    <p:sldId id="3169" r:id="rId12"/>
    <p:sldId id="3170" r:id="rId13"/>
    <p:sldId id="3166" r:id="rId14"/>
    <p:sldId id="3167" r:id="rId15"/>
    <p:sldId id="3172" r:id="rId16"/>
    <p:sldId id="3114" r:id="rId17"/>
  </p:sldIdLst>
  <p:sldSz cx="12192000" cy="6858000"/>
  <p:notesSz cx="6797675" cy="987425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Tahoma" pitchFamily="34" charset="0"/>
        <a:ea typeface="黑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Tahoma" pitchFamily="34" charset="0"/>
        <a:ea typeface="黑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Tahoma" pitchFamily="34" charset="0"/>
        <a:ea typeface="黑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Tahoma" pitchFamily="34" charset="0"/>
        <a:ea typeface="黑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Tahoma" pitchFamily="34" charset="0"/>
        <a:ea typeface="黑体" pitchFamily="2" charset="-122"/>
        <a:cs typeface="+mn-cs"/>
      </a:defRPr>
    </a:lvl5pPr>
    <a:lvl6pPr marL="2286000" algn="l" defTabSz="914400" rtl="0" eaLnBrk="1" latinLnBrk="0" hangingPunct="1">
      <a:defRPr kumimoji="1" sz="3200" kern="1200">
        <a:solidFill>
          <a:schemeClr val="tx1"/>
        </a:solidFill>
        <a:latin typeface="Tahoma" pitchFamily="34" charset="0"/>
        <a:ea typeface="黑体" pitchFamily="2" charset="-122"/>
        <a:cs typeface="+mn-cs"/>
      </a:defRPr>
    </a:lvl6pPr>
    <a:lvl7pPr marL="2743200" algn="l" defTabSz="914400" rtl="0" eaLnBrk="1" latinLnBrk="0" hangingPunct="1">
      <a:defRPr kumimoji="1" sz="3200" kern="1200">
        <a:solidFill>
          <a:schemeClr val="tx1"/>
        </a:solidFill>
        <a:latin typeface="Tahoma" pitchFamily="34" charset="0"/>
        <a:ea typeface="黑体" pitchFamily="2" charset="-122"/>
        <a:cs typeface="+mn-cs"/>
      </a:defRPr>
    </a:lvl7pPr>
    <a:lvl8pPr marL="3200400" algn="l" defTabSz="914400" rtl="0" eaLnBrk="1" latinLnBrk="0" hangingPunct="1">
      <a:defRPr kumimoji="1" sz="3200" kern="1200">
        <a:solidFill>
          <a:schemeClr val="tx1"/>
        </a:solidFill>
        <a:latin typeface="Tahoma" pitchFamily="34" charset="0"/>
        <a:ea typeface="黑体" pitchFamily="2" charset="-122"/>
        <a:cs typeface="+mn-cs"/>
      </a:defRPr>
    </a:lvl8pPr>
    <a:lvl9pPr marL="3657600" algn="l" defTabSz="914400" rtl="0" eaLnBrk="1" latinLnBrk="0" hangingPunct="1">
      <a:defRPr kumimoji="1" sz="3200" kern="1200">
        <a:solidFill>
          <a:schemeClr val="tx1"/>
        </a:solidFill>
        <a:latin typeface="Tahoma" pitchFamily="34" charset="0"/>
        <a:ea typeface="黑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3366FF"/>
    <a:srgbClr val="0000FF"/>
    <a:srgbClr val="0066FF"/>
    <a:srgbClr val="33CCCC"/>
    <a:srgbClr val="CCFFFF"/>
    <a:srgbClr val="CCECFF"/>
    <a:srgbClr val="66CCFF"/>
    <a:srgbClr val="FF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047" autoAdjust="0"/>
    <p:restoredTop sz="94523" autoAdjust="0"/>
  </p:normalViewPr>
  <p:slideViewPr>
    <p:cSldViewPr>
      <p:cViewPr varScale="1">
        <p:scale>
          <a:sx n="67" d="100"/>
          <a:sy n="67" d="100"/>
        </p:scale>
        <p:origin x="608" y="56"/>
      </p:cViewPr>
      <p:guideLst/>
    </p:cSldViewPr>
  </p:slideViewPr>
  <p:outlineViewPr>
    <p:cViewPr>
      <p:scale>
        <a:sx n="33" d="100"/>
        <a:sy n="33" d="100"/>
      </p:scale>
      <p:origin x="0" y="154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62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9538" y="741363"/>
            <a:ext cx="6578600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91063"/>
            <a:ext cx="4984750" cy="444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2FBFD54-0C40-4251-B6D7-4B6BEEF6332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613635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09538" y="741363"/>
            <a:ext cx="6578600" cy="37020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FBFD54-0C40-4251-B6D7-4B6BEEF63325}" type="slidenum">
              <a:rPr lang="en-US" altLang="zh-CN" smtClean="0"/>
              <a:pPr>
                <a:defRPr/>
              </a:pPr>
              <a:t>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869545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09538" y="741363"/>
            <a:ext cx="6578600" cy="37020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FBFD54-0C40-4251-B6D7-4B6BEEF63325}" type="slidenum">
              <a:rPr lang="en-US" altLang="zh-CN" smtClean="0">
                <a:solidFill>
                  <a:srgbClr val="000000"/>
                </a:solidFill>
              </a:rPr>
              <a:pPr>
                <a:defRPr/>
              </a:pPr>
              <a:t>12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42409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94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20800" y="1828800"/>
            <a:ext cx="103632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9994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320800" y="6248400"/>
            <a:ext cx="2540000" cy="457200"/>
          </a:xfrm>
        </p:spPr>
        <p:txBody>
          <a:bodyPr/>
          <a:lstStyle>
            <a:lvl1pPr>
              <a:defRPr sz="14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572000" y="6248400"/>
            <a:ext cx="3860800" cy="457200"/>
          </a:xfrm>
        </p:spPr>
        <p:txBody>
          <a:bodyPr/>
          <a:lstStyle>
            <a:lvl1pPr>
              <a:defRPr sz="14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9144001" y="6248400"/>
            <a:ext cx="2540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>
                <a:solidFill>
                  <a:schemeClr val="bg2"/>
                </a:solidFill>
                <a:ea typeface="+mn-ea"/>
              </a:defRPr>
            </a:lvl1pPr>
          </a:lstStyle>
          <a:p>
            <a:pPr>
              <a:defRPr/>
            </a:pPr>
            <a:fld id="{19EE0C4C-1884-4D72-A7A3-400ED6F434B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182100" y="-26988"/>
            <a:ext cx="3058584" cy="68849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" y="-26988"/>
            <a:ext cx="8978900" cy="68849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2"/>
          <p:cNvSpPr>
            <a:spLocks noChangeArrowheads="1"/>
          </p:cNvSpPr>
          <p:nvPr userDrawn="1"/>
        </p:nvSpPr>
        <p:spPr bwMode="auto">
          <a:xfrm>
            <a:off x="787400" y="981075"/>
            <a:ext cx="11404600" cy="107950"/>
          </a:xfrm>
          <a:prstGeom prst="rect">
            <a:avLst/>
          </a:prstGeom>
          <a:solidFill>
            <a:srgbClr val="94B6D2"/>
          </a:solidFill>
          <a:ln w="9525">
            <a:noFill/>
            <a:bevel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zh-CN" sz="3200">
              <a:solidFill>
                <a:srgbClr val="FFFFFF"/>
              </a:solidFill>
              <a:latin typeface="Tw Cen MT" pitchFamily="34" charset="0"/>
              <a:sym typeface="Tw Cen MT" pitchFamily="34" charset="0"/>
            </a:endParaRPr>
          </a:p>
        </p:txBody>
      </p:sp>
      <p:sp>
        <p:nvSpPr>
          <p:cNvPr id="4" name="矩形 16"/>
          <p:cNvSpPr>
            <a:spLocks noChangeArrowheads="1"/>
          </p:cNvSpPr>
          <p:nvPr userDrawn="1"/>
        </p:nvSpPr>
        <p:spPr bwMode="auto">
          <a:xfrm>
            <a:off x="-19050" y="990600"/>
            <a:ext cx="711201" cy="107950"/>
          </a:xfrm>
          <a:prstGeom prst="rect">
            <a:avLst/>
          </a:prstGeom>
          <a:solidFill>
            <a:srgbClr val="DD8047"/>
          </a:solidFill>
          <a:ln w="9525">
            <a:noFill/>
            <a:bevel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zh-CN" sz="3200">
              <a:solidFill>
                <a:srgbClr val="FFFFFF"/>
              </a:solidFill>
              <a:latin typeface="Tw Cen MT" pitchFamily="34" charset="0"/>
              <a:sym typeface="Tw Cen MT" pitchFamily="34" charset="0"/>
            </a:endParaRPr>
          </a:p>
        </p:txBody>
      </p:sp>
      <p:sp>
        <p:nvSpPr>
          <p:cNvPr id="5" name="矩形 12"/>
          <p:cNvSpPr>
            <a:spLocks noChangeArrowheads="1"/>
          </p:cNvSpPr>
          <p:nvPr userDrawn="1"/>
        </p:nvSpPr>
        <p:spPr bwMode="auto">
          <a:xfrm>
            <a:off x="787400" y="981075"/>
            <a:ext cx="11404600" cy="107950"/>
          </a:xfrm>
          <a:prstGeom prst="rect">
            <a:avLst/>
          </a:prstGeom>
          <a:solidFill>
            <a:srgbClr val="94B6D2"/>
          </a:solidFill>
          <a:ln w="9525">
            <a:noFill/>
            <a:bevel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zh-CN" sz="3200">
              <a:solidFill>
                <a:srgbClr val="FFFFFF"/>
              </a:solidFill>
              <a:latin typeface="Tw Cen MT" pitchFamily="34" charset="0"/>
              <a:sym typeface="Tw Cen MT" pitchFamily="34" charset="0"/>
            </a:endParaRPr>
          </a:p>
        </p:txBody>
      </p:sp>
      <p:sp>
        <p:nvSpPr>
          <p:cNvPr id="6" name="矩形 16"/>
          <p:cNvSpPr>
            <a:spLocks noChangeArrowheads="1"/>
          </p:cNvSpPr>
          <p:nvPr userDrawn="1"/>
        </p:nvSpPr>
        <p:spPr bwMode="auto">
          <a:xfrm>
            <a:off x="-19050" y="990600"/>
            <a:ext cx="711201" cy="107950"/>
          </a:xfrm>
          <a:prstGeom prst="rect">
            <a:avLst/>
          </a:prstGeom>
          <a:solidFill>
            <a:srgbClr val="DD8047"/>
          </a:solidFill>
          <a:ln w="9525">
            <a:noFill/>
            <a:bevel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zh-CN" sz="3200">
              <a:solidFill>
                <a:srgbClr val="FFFFFF"/>
              </a:solidFill>
              <a:latin typeface="Tw Cen MT" pitchFamily="34" charset="0"/>
              <a:sym typeface="Tw Cen MT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13232697"/>
      </p:ext>
    </p:extLst>
  </p:cSld>
  <p:clrMapOvr>
    <a:masterClrMapping/>
  </p:clrMapOvr>
  <p:transition advClick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5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5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000" y="1295400"/>
            <a:ext cx="5486400" cy="5562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95400"/>
            <a:ext cx="5486400" cy="5562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4" y="273052"/>
            <a:ext cx="681566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133418" y="0"/>
            <a:ext cx="3058583" cy="6858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-48684" y="0"/>
            <a:ext cx="8978902" cy="68580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48683" y="0"/>
            <a:ext cx="12240684" cy="90805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508001" y="1295400"/>
            <a:ext cx="11176000" cy="5562600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94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20800" y="1828800"/>
            <a:ext cx="103632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9994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320800" y="6248400"/>
            <a:ext cx="2540000" cy="457200"/>
          </a:xfrm>
        </p:spPr>
        <p:txBody>
          <a:bodyPr/>
          <a:lstStyle>
            <a:lvl1pPr>
              <a:defRPr sz="14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572000" y="6248400"/>
            <a:ext cx="3860800" cy="457200"/>
          </a:xfrm>
        </p:spPr>
        <p:txBody>
          <a:bodyPr/>
          <a:lstStyle>
            <a:lvl1pPr>
              <a:defRPr sz="14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9144001" y="6248400"/>
            <a:ext cx="2540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>
                <a:solidFill>
                  <a:schemeClr val="bg2"/>
                </a:solidFill>
                <a:ea typeface="+mn-ea"/>
              </a:defRPr>
            </a:lvl1pPr>
          </a:lstStyle>
          <a:p>
            <a:pPr>
              <a:defRPr/>
            </a:pPr>
            <a:fld id="{ED67AF0A-73B7-48FB-A923-AE2D9B97969F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5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5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000" y="1295400"/>
            <a:ext cx="5486400" cy="5562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95400"/>
            <a:ext cx="5486400" cy="5562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5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5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4" y="273052"/>
            <a:ext cx="681566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182100" y="-26988"/>
            <a:ext cx="3058584" cy="68849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" y="-26988"/>
            <a:ext cx="8978900" cy="68849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" y="-26988"/>
            <a:ext cx="12240684" cy="90805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508001" y="1295400"/>
            <a:ext cx="11176000" cy="5562600"/>
          </a:xfrm>
        </p:spPr>
        <p:txBody>
          <a:bodyPr/>
          <a:lstStyle/>
          <a:p>
            <a:pPr lvl="0"/>
            <a:r>
              <a:rPr lang="zh-CN" altLang="en-US" noProof="0"/>
              <a:t>单击图标添加表格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" y="-26988"/>
            <a:ext cx="12240684" cy="90805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508000" y="1295400"/>
            <a:ext cx="5486400" cy="55626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95400"/>
            <a:ext cx="5486400" cy="55626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-animated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 descr="bottom bar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4501" y="6378339"/>
            <a:ext cx="11303000" cy="162912"/>
          </a:xfrm>
          <a:prstGeom prst="rect">
            <a:avLst/>
          </a:prstGeom>
        </p:spPr>
      </p:pic>
      <p:sp>
        <p:nvSpPr>
          <p:cNvPr id="39" name="Rectangle 38"/>
          <p:cNvSpPr/>
          <p:nvPr userDrawn="1"/>
        </p:nvSpPr>
        <p:spPr>
          <a:xfrm>
            <a:off x="4540480" y="5948652"/>
            <a:ext cx="798785" cy="114562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40" name="Rectangle 39"/>
          <p:cNvSpPr/>
          <p:nvPr userDrawn="1"/>
        </p:nvSpPr>
        <p:spPr>
          <a:xfrm>
            <a:off x="1947921" y="5948652"/>
            <a:ext cx="630620" cy="1145627"/>
          </a:xfrm>
          <a:prstGeom prst="rect">
            <a:avLst/>
          </a:prstGeom>
          <a:solidFill>
            <a:srgbClr val="6DB344">
              <a:alpha val="4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42" name="Rectangle 41"/>
          <p:cNvSpPr/>
          <p:nvPr userDrawn="1"/>
        </p:nvSpPr>
        <p:spPr>
          <a:xfrm>
            <a:off x="6362263" y="5948652"/>
            <a:ext cx="630620" cy="1145627"/>
          </a:xfrm>
          <a:prstGeom prst="rect">
            <a:avLst/>
          </a:prstGeom>
          <a:solidFill>
            <a:srgbClr val="0096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43" name="Rounded Rectangle 42"/>
          <p:cNvSpPr/>
          <p:nvPr userDrawn="1"/>
        </p:nvSpPr>
        <p:spPr>
          <a:xfrm rot="10800000" flipH="1">
            <a:off x="3808675" y="831272"/>
            <a:ext cx="875085" cy="42430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45" name="Rounded Rectangle 44"/>
          <p:cNvSpPr/>
          <p:nvPr userDrawn="1"/>
        </p:nvSpPr>
        <p:spPr>
          <a:xfrm rot="10800000" flipH="1">
            <a:off x="1095955" y="4716780"/>
            <a:ext cx="875085" cy="150749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46" name="Rounded Rectangle 45"/>
          <p:cNvSpPr/>
          <p:nvPr userDrawn="1"/>
        </p:nvSpPr>
        <p:spPr>
          <a:xfrm rot="10800000" flipH="1">
            <a:off x="1776676" y="1981200"/>
            <a:ext cx="875085" cy="42430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47" name="Rounded Rectangle 46"/>
          <p:cNvSpPr/>
          <p:nvPr userDrawn="1"/>
        </p:nvSpPr>
        <p:spPr>
          <a:xfrm rot="10800000" flipH="1">
            <a:off x="7826493" y="6614164"/>
            <a:ext cx="1040416" cy="3319549"/>
          </a:xfrm>
          <a:prstGeom prst="roundRect">
            <a:avLst>
              <a:gd name="adj" fmla="val 50000"/>
            </a:avLst>
          </a:prstGeom>
          <a:solidFill>
            <a:srgbClr val="1F8BAE">
              <a:alpha val="3882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48" name="Rounded Rectangle 47"/>
          <p:cNvSpPr/>
          <p:nvPr userDrawn="1"/>
        </p:nvSpPr>
        <p:spPr>
          <a:xfrm rot="10800000" flipH="1">
            <a:off x="9244277" y="6614160"/>
            <a:ext cx="875085" cy="150749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49" name="Rounded Rectangle 48"/>
          <p:cNvSpPr/>
          <p:nvPr userDrawn="1"/>
        </p:nvSpPr>
        <p:spPr>
          <a:xfrm rot="10800000" flipH="1">
            <a:off x="2921991" y="6719466"/>
            <a:ext cx="883399" cy="633106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50" name="Rounded Rectangle 49"/>
          <p:cNvSpPr/>
          <p:nvPr userDrawn="1"/>
        </p:nvSpPr>
        <p:spPr>
          <a:xfrm rot="10800000" flipH="1">
            <a:off x="3725549" y="6668595"/>
            <a:ext cx="1039141" cy="554631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50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51" name="Rounded Rectangle 50"/>
          <p:cNvSpPr/>
          <p:nvPr userDrawn="1"/>
        </p:nvSpPr>
        <p:spPr>
          <a:xfrm rot="10800000" flipH="1">
            <a:off x="6561114" y="1025236"/>
            <a:ext cx="875085" cy="42430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52" name="Rounded Rectangle 51"/>
          <p:cNvSpPr/>
          <p:nvPr userDrawn="1"/>
        </p:nvSpPr>
        <p:spPr>
          <a:xfrm rot="10800000" flipH="1">
            <a:off x="7189186" y="1731818"/>
            <a:ext cx="875085" cy="42430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53" name="Rounded Rectangle 52"/>
          <p:cNvSpPr/>
          <p:nvPr userDrawn="1"/>
        </p:nvSpPr>
        <p:spPr>
          <a:xfrm rot="10800000" flipH="1">
            <a:off x="455086" y="6708760"/>
            <a:ext cx="1040416" cy="331954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4DCAFF">
                  <a:shade val="30000"/>
                  <a:satMod val="115000"/>
                  <a:alpha val="26000"/>
                </a:srgbClr>
              </a:gs>
              <a:gs pos="50000">
                <a:srgbClr val="4DCAFF">
                  <a:shade val="67500"/>
                  <a:satMod val="115000"/>
                </a:srgbClr>
              </a:gs>
              <a:gs pos="100000">
                <a:srgbClr val="4DCAFF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54" name="Rounded Rectangle 53"/>
          <p:cNvSpPr/>
          <p:nvPr userDrawn="1"/>
        </p:nvSpPr>
        <p:spPr>
          <a:xfrm rot="10800000" flipH="1">
            <a:off x="10717669" y="8318284"/>
            <a:ext cx="1040416" cy="3319549"/>
          </a:xfrm>
          <a:prstGeom prst="roundRect">
            <a:avLst>
              <a:gd name="adj" fmla="val 50000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55" name="Rounded Rectangle 54"/>
          <p:cNvSpPr/>
          <p:nvPr userDrawn="1"/>
        </p:nvSpPr>
        <p:spPr>
          <a:xfrm rot="10800000" flipH="1">
            <a:off x="10883001" y="1731818"/>
            <a:ext cx="875085" cy="42430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56" name="Rounded Rectangle 55"/>
          <p:cNvSpPr/>
          <p:nvPr userDrawn="1"/>
        </p:nvSpPr>
        <p:spPr>
          <a:xfrm rot="10800000" flipH="1">
            <a:off x="5027877" y="1981200"/>
            <a:ext cx="875085" cy="42430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57" name="Rectangle 56"/>
          <p:cNvSpPr/>
          <p:nvPr userDrawn="1"/>
        </p:nvSpPr>
        <p:spPr>
          <a:xfrm>
            <a:off x="0" y="16"/>
            <a:ext cx="12172010" cy="6378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grpSp>
        <p:nvGrpSpPr>
          <p:cNvPr id="4" name="Group 67"/>
          <p:cNvGrpSpPr/>
          <p:nvPr userDrawn="1"/>
        </p:nvGrpSpPr>
        <p:grpSpPr>
          <a:xfrm>
            <a:off x="455085" y="311151"/>
            <a:ext cx="1105560" cy="438358"/>
            <a:chOff x="609600" y="528537"/>
            <a:chExt cx="1444734" cy="763789"/>
          </a:xfrm>
          <a:gradFill flip="none" rotWithShape="1">
            <a:gsLst>
              <a:gs pos="11000">
                <a:schemeClr val="accent2"/>
              </a:gs>
              <a:gs pos="100000">
                <a:schemeClr val="accent5"/>
              </a:gs>
            </a:gsLst>
            <a:lin ang="2700000" scaled="1"/>
            <a:tileRect/>
          </a:gradFill>
        </p:grpSpPr>
        <p:sp>
          <p:nvSpPr>
            <p:cNvPr id="60" name="Rectangle 59"/>
            <p:cNvSpPr>
              <a:spLocks noChangeArrowheads="1"/>
            </p:cNvSpPr>
            <p:nvPr/>
          </p:nvSpPr>
          <p:spPr bwMode="black">
            <a:xfrm>
              <a:off x="1016578" y="1035681"/>
              <a:ext cx="65914" cy="24973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black">
            <a:xfrm>
              <a:off x="1400563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black">
            <a:xfrm>
              <a:off x="740661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63" name="Freeform 62"/>
            <p:cNvSpPr>
              <a:spLocks noEditPoints="1"/>
            </p:cNvSpPr>
            <p:nvPr/>
          </p:nvSpPr>
          <p:spPr bwMode="black">
            <a:xfrm>
              <a:off x="1660385" y="1028765"/>
              <a:ext cx="262122" cy="263561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78" name="Freeform 77"/>
            <p:cNvSpPr>
              <a:spLocks/>
            </p:cNvSpPr>
            <p:nvPr/>
          </p:nvSpPr>
          <p:spPr bwMode="black">
            <a:xfrm>
              <a:off x="1167566" y="1028765"/>
              <a:ext cx="170916" cy="263561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black">
            <a:xfrm>
              <a:off x="609600" y="732931"/>
              <a:ext cx="62081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80" name="Freeform 79"/>
            <p:cNvSpPr>
              <a:spLocks/>
            </p:cNvSpPr>
            <p:nvPr/>
          </p:nvSpPr>
          <p:spPr bwMode="black">
            <a:xfrm>
              <a:off x="783581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black">
            <a:xfrm>
              <a:off x="954497" y="528537"/>
              <a:ext cx="62081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82" name="Freeform 81"/>
            <p:cNvSpPr>
              <a:spLocks/>
            </p:cNvSpPr>
            <p:nvPr/>
          </p:nvSpPr>
          <p:spPr bwMode="black">
            <a:xfrm>
              <a:off x="1128478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83" name="Freeform 82"/>
            <p:cNvSpPr>
              <a:spLocks/>
            </p:cNvSpPr>
            <p:nvPr/>
          </p:nvSpPr>
          <p:spPr bwMode="black">
            <a:xfrm>
              <a:off x="1298627" y="732931"/>
              <a:ext cx="65914" cy="128323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84" name="Freeform 83"/>
            <p:cNvSpPr>
              <a:spLocks/>
            </p:cNvSpPr>
            <p:nvPr/>
          </p:nvSpPr>
          <p:spPr bwMode="black">
            <a:xfrm>
              <a:off x="1472608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85" name="Freeform 84"/>
            <p:cNvSpPr>
              <a:spLocks/>
            </p:cNvSpPr>
            <p:nvPr/>
          </p:nvSpPr>
          <p:spPr bwMode="black">
            <a:xfrm>
              <a:off x="1646590" y="528537"/>
              <a:ext cx="62848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86" name="Freeform 85"/>
            <p:cNvSpPr>
              <a:spLocks/>
            </p:cNvSpPr>
            <p:nvPr/>
          </p:nvSpPr>
          <p:spPr bwMode="black">
            <a:xfrm>
              <a:off x="1817505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87" name="Freeform 86"/>
            <p:cNvSpPr>
              <a:spLocks/>
            </p:cNvSpPr>
            <p:nvPr/>
          </p:nvSpPr>
          <p:spPr bwMode="black">
            <a:xfrm>
              <a:off x="1991486" y="732931"/>
              <a:ext cx="62848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</p:grpSp>
      <p:sp>
        <p:nvSpPr>
          <p:cNvPr id="88" name="Rectangle 87"/>
          <p:cNvSpPr/>
          <p:nvPr userDrawn="1"/>
        </p:nvSpPr>
        <p:spPr>
          <a:xfrm>
            <a:off x="1" y="6541294"/>
            <a:ext cx="12172010" cy="316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90" name="Rectangle 5"/>
          <p:cNvSpPr>
            <a:spLocks noChangeArrowheads="1"/>
          </p:cNvSpPr>
          <p:nvPr userDrawn="1"/>
        </p:nvSpPr>
        <p:spPr bwMode="ltGray">
          <a:xfrm>
            <a:off x="10643078" y="6584528"/>
            <a:ext cx="791126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Cisco Confidential</a:t>
            </a:r>
          </a:p>
        </p:txBody>
      </p:sp>
      <p:sp>
        <p:nvSpPr>
          <p:cNvPr id="91" name="Rectangle 7"/>
          <p:cNvSpPr>
            <a:spLocks noChangeArrowheads="1"/>
          </p:cNvSpPr>
          <p:nvPr userDrawn="1"/>
        </p:nvSpPr>
        <p:spPr bwMode="ltGray">
          <a:xfrm>
            <a:off x="11606759" y="6580424"/>
            <a:ext cx="260463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95192" y="1236705"/>
            <a:ext cx="10816167" cy="2918779"/>
          </a:xfrm>
        </p:spPr>
        <p:txBody>
          <a:bodyPr/>
          <a:lstStyle>
            <a:lvl1pPr>
              <a:lnSpc>
                <a:spcPct val="90000"/>
              </a:lnSpc>
              <a:defRPr lang="en-US" sz="5400" b="0" kern="1200" spc="-200" baseline="0" dirty="0">
                <a:gradFill flip="none" rotWithShape="1">
                  <a:gsLst>
                    <a:gs pos="0">
                      <a:srgbClr val="55E6ED"/>
                    </a:gs>
                    <a:gs pos="80000">
                      <a:srgbClr val="009249"/>
                    </a:gs>
                  </a:gsLst>
                  <a:lin ang="1200000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Presentation 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5177" y="4464084"/>
            <a:ext cx="10816168" cy="384175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lang="en-US" sz="2000" b="0" kern="1200" dirty="0">
                <a:solidFill>
                  <a:srgbClr val="6DB344"/>
                </a:solidFill>
                <a:latin typeface="+mj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Presenter Name</a:t>
            </a:r>
          </a:p>
        </p:txBody>
      </p:sp>
      <p:sp>
        <p:nvSpPr>
          <p:cNvPr id="41" name="Text Placeholder 40"/>
          <p:cNvSpPr>
            <a:spLocks noGrp="1"/>
          </p:cNvSpPr>
          <p:nvPr>
            <p:ph type="body" sz="quarter" idx="10" hasCustomPrompt="1"/>
          </p:nvPr>
        </p:nvSpPr>
        <p:spPr>
          <a:xfrm>
            <a:off x="315177" y="4768868"/>
            <a:ext cx="10797117" cy="384175"/>
          </a:xfrm>
        </p:spPr>
        <p:txBody>
          <a:bodyPr/>
          <a:lstStyle>
            <a:lvl1pPr marL="0" indent="0">
              <a:buFontTx/>
              <a:buNone/>
              <a:defRPr lang="en-US" sz="1800" b="0" kern="1200" dirty="0">
                <a:solidFill>
                  <a:srgbClr val="6DB344"/>
                </a:solidFill>
                <a:latin typeface="+mj-lt"/>
                <a:ea typeface="+mn-ea"/>
                <a:cs typeface="+mn-cs"/>
              </a:defRPr>
            </a:lvl1pPr>
            <a:lvl2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Presenter Title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1" hasCustomPrompt="1"/>
          </p:nvPr>
        </p:nvSpPr>
        <p:spPr>
          <a:xfrm>
            <a:off x="315388" y="5232786"/>
            <a:ext cx="10816167" cy="384175"/>
          </a:xfrm>
        </p:spPr>
        <p:txBody>
          <a:bodyPr/>
          <a:lstStyle>
            <a:lvl1pPr marL="0" indent="0">
              <a:buFontTx/>
              <a:buNone/>
              <a:defRPr lang="en-US" sz="1400" b="0" kern="1200" dirty="0">
                <a:solidFill>
                  <a:srgbClr val="6DB344"/>
                </a:solidFill>
                <a:latin typeface="+mj-lt"/>
                <a:ea typeface="+mn-ea"/>
                <a:cs typeface="+mn-cs"/>
              </a:defRPr>
            </a:lvl1pPr>
            <a:lvl2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65" name="Rectangle 4"/>
          <p:cNvSpPr>
            <a:spLocks noChangeArrowheads="1"/>
          </p:cNvSpPr>
          <p:nvPr userDrawn="1"/>
        </p:nvSpPr>
        <p:spPr bwMode="ltGray">
          <a:xfrm>
            <a:off x="335174" y="6586262"/>
            <a:ext cx="4560687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© 2012 Cisco and/or its affiliates. All rights reserved.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44444E-6 4.81481E-6 L -4.44444E-6 0.65879 " pathEditMode="relative" rAng="0" ptsTypes="AA">
                                      <p:cBhvr>
                                        <p:cTn id="6" dur="8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2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85185E-6 L 2.77778E-6 0.99305 " pathEditMode="relative" rAng="0" ptsTypes="AA">
                                      <p:cBhvr>
                                        <p:cTn id="8" dur="106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indefinite" accel="50000" decel="50000" fill="hold" grpId="0" nodeType="withEffect">
                                  <p:stCondLst>
                                    <p:cond delay="11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94444E-6 0 L 1.94444E-6 -1.0081 " pathEditMode="relative" rAng="0" ptsTypes="AA">
                                      <p:cBhvr>
                                        <p:cTn id="10" dur="16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0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repeatCount="indefinite" accel="50000" decel="50000" fill="hold" grpId="0" nodeType="withEffect">
                                  <p:stCondLst>
                                    <p:cond delay="13700"/>
                                  </p:stCondLst>
                                  <p:childTnLst>
                                    <p:animMotion origin="layout" path="M 2.77778E-6 4.81481E-6 L 2.77778E-6 -0.34561 " pathEditMode="relative" rAng="0" ptsTypes="AA">
                                      <p:cBhvr>
                                        <p:cTn id="12" dur="109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44444E-6 L -3.88889E-6 1.14467 " pathEditMode="relative" rAng="0" ptsTypes="AA">
                                      <p:cBhvr>
                                        <p:cTn id="14" dur="10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7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repeatCount="indefinite" accel="50000" de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4.16667E-6 0.27476 L 4.16667E-6 -1.26019 " pathEditMode="relative" rAng="0" ptsTypes="AA">
                                      <p:cBhvr>
                                        <p:cTn id="16" dur="121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6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repeatCount="indefinite" accel="50000" decel="50000" autoRev="1" fill="hold" grpId="0" nodeType="withEffect">
                                  <p:stCondLst>
                                    <p:cond delay="3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94444E-6 0 L 1.94444E-6 -1.0081 " pathEditMode="relative" rAng="0" ptsTypes="AA">
                                      <p:cBhvr>
                                        <p:cTn id="18" dur="8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04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repeatCount="indefinite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77778E-6 1.85185E-6 L 2.77778E-6 0.99305 " pathEditMode="relative" rAng="0" ptsTypes="AA">
                                      <p:cBhvr>
                                        <p:cTn id="20" dur="19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7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repeatCount="indefinite" accel="50000" decel="50000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animMotion origin="layout" path="M 2.77778E-6 1.85185E-6 L 2.77778E-6 0.99305 " pathEditMode="relative" rAng="0" ptsTypes="AA">
                                      <p:cBhvr>
                                        <p:cTn id="22" dur="8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7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repeatCount="indefinite" accel="50000" decel="50000" fill="hold" grpId="0" nodeType="withEffect">
                                  <p:stCondLst>
                                    <p:cond delay="57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72222E-6 -2.15822E-6 L -4.72222E-6 -1.32223 " pathEditMode="relative" rAng="0" ptsTypes="AA">
                                      <p:cBhvr>
                                        <p:cTn id="24" dur="11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repeatCount="indefinite" accel="50000" decel="50000" fill="hold" grpId="0" nodeType="withEffect">
                                  <p:stCondLst>
                                    <p:cond delay="13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94444E-6 0 L 1.94444E-6 -1.0081 " pathEditMode="relative" rAng="0" ptsTypes="AA">
                                      <p:cBhvr>
                                        <p:cTn id="26" dur="7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04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repeatCount="indefinite" accel="50000" decel="50000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2.77778E-6 1.85185E-6 L 2.77778E-6 0.99305 " pathEditMode="relative" rAng="0" ptsTypes="AA">
                                      <p:cBhvr>
                                        <p:cTn id="28" dur="151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7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6 1.85185E-6 L 2.77778E-6 0.99305 " pathEditMode="relative" rAng="0" ptsTypes="AA">
                                      <p:cBhvr>
                                        <p:cTn id="30" dur="5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7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6650" autoRev="1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0CCCC"/>
                                      </p:to>
                                    </p:animClr>
                                    <p:animClr clrSpc="rgb" dir="cw">
                                      <p:cBhvr>
                                        <p:cTn id="33" dur="6650" autoRev="1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0CCCC"/>
                                      </p:to>
                                    </p:animClr>
                                    <p:set>
                                      <p:cBhvr>
                                        <p:cTn id="34" dur="6650" autoRev="1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6650" autoRev="1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7" presetClass="emph" presetSubtype="0" repeatCount="indefinite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5350" autoRev="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0CCCC"/>
                                      </p:to>
                                    </p:animClr>
                                    <p:animClr clrSpc="rgb" dir="cw">
                                      <p:cBhvr>
                                        <p:cTn id="38" dur="5350" autoRev="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0CCCC"/>
                                      </p:to>
                                    </p:animClr>
                                    <p:set>
                                      <p:cBhvr>
                                        <p:cTn id="39" dur="5350" autoRev="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5350" autoRev="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7" presetClass="emph" presetSubtype="0" repeatCount="indefinite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6650" autoRev="1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0CCCC"/>
                                      </p:to>
                                    </p:animClr>
                                    <p:animClr clrSpc="rgb" dir="cw">
                                      <p:cBhvr>
                                        <p:cTn id="43" dur="6650" autoRev="1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0CCCC"/>
                                      </p:to>
                                    </p:animClr>
                                    <p:set>
                                      <p:cBhvr>
                                        <p:cTn id="44" dur="6650" autoRev="1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6650" autoRev="1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2" grpId="0" animBg="1"/>
      <p:bldP spid="43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000" y="1295400"/>
            <a:ext cx="5486400" cy="5562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95400"/>
            <a:ext cx="5486400" cy="5562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-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 descr="bottom bar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4501" y="6378339"/>
            <a:ext cx="11303000" cy="162912"/>
          </a:xfrm>
          <a:prstGeom prst="rect">
            <a:avLst/>
          </a:prstGeom>
        </p:spPr>
      </p:pic>
      <p:sp>
        <p:nvSpPr>
          <p:cNvPr id="57" name="Rectangle 56"/>
          <p:cNvSpPr/>
          <p:nvPr userDrawn="1"/>
        </p:nvSpPr>
        <p:spPr>
          <a:xfrm>
            <a:off x="0" y="16"/>
            <a:ext cx="12172010" cy="6378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grpSp>
        <p:nvGrpSpPr>
          <p:cNvPr id="4" name="Group 67"/>
          <p:cNvGrpSpPr/>
          <p:nvPr userDrawn="1"/>
        </p:nvGrpSpPr>
        <p:grpSpPr>
          <a:xfrm>
            <a:off x="455085" y="311151"/>
            <a:ext cx="1105560" cy="438358"/>
            <a:chOff x="609600" y="528537"/>
            <a:chExt cx="1444734" cy="763789"/>
          </a:xfrm>
          <a:gradFill flip="none" rotWithShape="1">
            <a:gsLst>
              <a:gs pos="11000">
                <a:schemeClr val="accent2"/>
              </a:gs>
              <a:gs pos="100000">
                <a:schemeClr val="accent5"/>
              </a:gs>
            </a:gsLst>
            <a:lin ang="2700000" scaled="1"/>
            <a:tileRect/>
          </a:gradFill>
        </p:grpSpPr>
        <p:sp>
          <p:nvSpPr>
            <p:cNvPr id="60" name="Rectangle 59"/>
            <p:cNvSpPr>
              <a:spLocks noChangeArrowheads="1"/>
            </p:cNvSpPr>
            <p:nvPr/>
          </p:nvSpPr>
          <p:spPr bwMode="black">
            <a:xfrm>
              <a:off x="1016578" y="1035681"/>
              <a:ext cx="65914" cy="24973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black">
            <a:xfrm>
              <a:off x="1400563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black">
            <a:xfrm>
              <a:off x="740661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63" name="Freeform 62"/>
            <p:cNvSpPr>
              <a:spLocks noEditPoints="1"/>
            </p:cNvSpPr>
            <p:nvPr/>
          </p:nvSpPr>
          <p:spPr bwMode="black">
            <a:xfrm>
              <a:off x="1660385" y="1028765"/>
              <a:ext cx="262122" cy="263561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78" name="Freeform 77"/>
            <p:cNvSpPr>
              <a:spLocks/>
            </p:cNvSpPr>
            <p:nvPr/>
          </p:nvSpPr>
          <p:spPr bwMode="black">
            <a:xfrm>
              <a:off x="1167566" y="1028765"/>
              <a:ext cx="170916" cy="263561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black">
            <a:xfrm>
              <a:off x="609600" y="732931"/>
              <a:ext cx="62081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80" name="Freeform 79"/>
            <p:cNvSpPr>
              <a:spLocks/>
            </p:cNvSpPr>
            <p:nvPr/>
          </p:nvSpPr>
          <p:spPr bwMode="black">
            <a:xfrm>
              <a:off x="783581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black">
            <a:xfrm>
              <a:off x="954497" y="528537"/>
              <a:ext cx="62081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82" name="Freeform 81"/>
            <p:cNvSpPr>
              <a:spLocks/>
            </p:cNvSpPr>
            <p:nvPr/>
          </p:nvSpPr>
          <p:spPr bwMode="black">
            <a:xfrm>
              <a:off x="1128478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83" name="Freeform 82"/>
            <p:cNvSpPr>
              <a:spLocks/>
            </p:cNvSpPr>
            <p:nvPr/>
          </p:nvSpPr>
          <p:spPr bwMode="black">
            <a:xfrm>
              <a:off x="1298627" y="732931"/>
              <a:ext cx="65914" cy="128323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84" name="Freeform 83"/>
            <p:cNvSpPr>
              <a:spLocks/>
            </p:cNvSpPr>
            <p:nvPr/>
          </p:nvSpPr>
          <p:spPr bwMode="black">
            <a:xfrm>
              <a:off x="1472608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85" name="Freeform 84"/>
            <p:cNvSpPr>
              <a:spLocks/>
            </p:cNvSpPr>
            <p:nvPr/>
          </p:nvSpPr>
          <p:spPr bwMode="black">
            <a:xfrm>
              <a:off x="1646590" y="528537"/>
              <a:ext cx="62848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86" name="Freeform 85"/>
            <p:cNvSpPr>
              <a:spLocks/>
            </p:cNvSpPr>
            <p:nvPr/>
          </p:nvSpPr>
          <p:spPr bwMode="black">
            <a:xfrm>
              <a:off x="1817505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87" name="Freeform 86"/>
            <p:cNvSpPr>
              <a:spLocks/>
            </p:cNvSpPr>
            <p:nvPr/>
          </p:nvSpPr>
          <p:spPr bwMode="black">
            <a:xfrm>
              <a:off x="1991486" y="732931"/>
              <a:ext cx="62848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</p:grpSp>
      <p:sp>
        <p:nvSpPr>
          <p:cNvPr id="88" name="Rectangle 87"/>
          <p:cNvSpPr/>
          <p:nvPr userDrawn="1"/>
        </p:nvSpPr>
        <p:spPr>
          <a:xfrm>
            <a:off x="1" y="6541294"/>
            <a:ext cx="12172010" cy="316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90" name="Rectangle 5"/>
          <p:cNvSpPr>
            <a:spLocks noChangeArrowheads="1"/>
          </p:cNvSpPr>
          <p:nvPr userDrawn="1"/>
        </p:nvSpPr>
        <p:spPr bwMode="ltGray">
          <a:xfrm>
            <a:off x="10643078" y="6584528"/>
            <a:ext cx="791126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Cisco Confidential</a:t>
            </a:r>
          </a:p>
        </p:txBody>
      </p:sp>
      <p:sp>
        <p:nvSpPr>
          <p:cNvPr id="91" name="Rectangle 7"/>
          <p:cNvSpPr>
            <a:spLocks noChangeArrowheads="1"/>
          </p:cNvSpPr>
          <p:nvPr userDrawn="1"/>
        </p:nvSpPr>
        <p:spPr bwMode="ltGray">
          <a:xfrm>
            <a:off x="11606759" y="6580424"/>
            <a:ext cx="260463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95192" y="1236705"/>
            <a:ext cx="10816167" cy="2918779"/>
          </a:xfrm>
        </p:spPr>
        <p:txBody>
          <a:bodyPr/>
          <a:lstStyle>
            <a:lvl1pPr>
              <a:lnSpc>
                <a:spcPct val="90000"/>
              </a:lnSpc>
              <a:defRPr lang="en-US" sz="5400" b="0" kern="1200" spc="-200" baseline="0" dirty="0">
                <a:gradFill flip="none" rotWithShape="1">
                  <a:gsLst>
                    <a:gs pos="0">
                      <a:srgbClr val="55E6ED"/>
                    </a:gs>
                    <a:gs pos="80000">
                      <a:srgbClr val="009249"/>
                    </a:gs>
                  </a:gsLst>
                  <a:lin ang="1200000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Presentation 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5177" y="4464084"/>
            <a:ext cx="10816168" cy="384175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lang="en-US" sz="2000" b="0" kern="1200" dirty="0">
                <a:solidFill>
                  <a:srgbClr val="6DB344"/>
                </a:solidFill>
                <a:latin typeface="+mj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Presenter Name</a:t>
            </a:r>
          </a:p>
        </p:txBody>
      </p:sp>
      <p:sp>
        <p:nvSpPr>
          <p:cNvPr id="41" name="Text Placeholder 40"/>
          <p:cNvSpPr>
            <a:spLocks noGrp="1"/>
          </p:cNvSpPr>
          <p:nvPr>
            <p:ph type="body" sz="quarter" idx="10" hasCustomPrompt="1"/>
          </p:nvPr>
        </p:nvSpPr>
        <p:spPr>
          <a:xfrm>
            <a:off x="315177" y="4768868"/>
            <a:ext cx="10797117" cy="384175"/>
          </a:xfrm>
        </p:spPr>
        <p:txBody>
          <a:bodyPr/>
          <a:lstStyle>
            <a:lvl1pPr marL="0" indent="0">
              <a:buFontTx/>
              <a:buNone/>
              <a:defRPr lang="en-US" sz="1800" b="0" kern="1200" dirty="0">
                <a:solidFill>
                  <a:srgbClr val="6DB344"/>
                </a:solidFill>
                <a:latin typeface="+mj-lt"/>
                <a:ea typeface="+mn-ea"/>
                <a:cs typeface="+mn-cs"/>
              </a:defRPr>
            </a:lvl1pPr>
            <a:lvl2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Presenter Title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1" hasCustomPrompt="1"/>
          </p:nvPr>
        </p:nvSpPr>
        <p:spPr>
          <a:xfrm>
            <a:off x="315388" y="5232786"/>
            <a:ext cx="10816167" cy="384175"/>
          </a:xfrm>
        </p:spPr>
        <p:txBody>
          <a:bodyPr/>
          <a:lstStyle>
            <a:lvl1pPr marL="0" indent="0">
              <a:buFontTx/>
              <a:buNone/>
              <a:defRPr lang="en-US" sz="1400" b="0" kern="1200" dirty="0">
                <a:solidFill>
                  <a:srgbClr val="6DB344"/>
                </a:solidFill>
                <a:latin typeface="+mj-lt"/>
                <a:ea typeface="+mn-ea"/>
                <a:cs typeface="+mn-cs"/>
              </a:defRPr>
            </a:lvl1pPr>
            <a:lvl2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30" name="Rectangle 4"/>
          <p:cNvSpPr>
            <a:spLocks noChangeArrowheads="1"/>
          </p:cNvSpPr>
          <p:nvPr userDrawn="1"/>
        </p:nvSpPr>
        <p:spPr bwMode="ltGray">
          <a:xfrm>
            <a:off x="335174" y="6586262"/>
            <a:ext cx="4560687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© 2012 Cisco and/or its affiliates. All rights reserved.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Slide-animated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2" descr="C:\Documents and Settings\contractor\Desktop\Blue_Green_Gradien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933" y="0"/>
            <a:ext cx="12208933" cy="6858000"/>
          </a:xfrm>
          <a:prstGeom prst="rect">
            <a:avLst/>
          </a:prstGeom>
          <a:noFill/>
        </p:spPr>
      </p:pic>
      <p:sp>
        <p:nvSpPr>
          <p:cNvPr id="59" name="Rounded Rectangle 58"/>
          <p:cNvSpPr/>
          <p:nvPr userDrawn="1"/>
        </p:nvSpPr>
        <p:spPr>
          <a:xfrm>
            <a:off x="2431332" y="-3570592"/>
            <a:ext cx="2306320" cy="1401417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  <a:alpha val="18000"/>
                </a:scheme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64" name="Rounded Rectangle 63"/>
          <p:cNvSpPr/>
          <p:nvPr userDrawn="1"/>
        </p:nvSpPr>
        <p:spPr>
          <a:xfrm>
            <a:off x="0" y="-637720"/>
            <a:ext cx="230632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  <a:alpha val="18000"/>
                </a:scheme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65" name="Rounded Rectangle 64"/>
          <p:cNvSpPr/>
          <p:nvPr userDrawn="1"/>
        </p:nvSpPr>
        <p:spPr>
          <a:xfrm rot="10800000">
            <a:off x="1351723" y="4248605"/>
            <a:ext cx="230632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 dirty="0">
              <a:solidFill>
                <a:schemeClr val="lt1"/>
              </a:solidFill>
              <a:latin typeface="+mj-lt"/>
              <a:ea typeface="+mn-ea"/>
              <a:cs typeface="+mn-cs"/>
            </a:endParaRPr>
          </a:p>
        </p:txBody>
      </p:sp>
      <p:sp>
        <p:nvSpPr>
          <p:cNvPr id="66" name="Rounded Rectangle 65"/>
          <p:cNvSpPr/>
          <p:nvPr userDrawn="1"/>
        </p:nvSpPr>
        <p:spPr>
          <a:xfrm>
            <a:off x="8780645" y="-2913279"/>
            <a:ext cx="230632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4">
                  <a:lumMod val="75000"/>
                  <a:alpha val="28000"/>
                </a:schemeClr>
              </a:gs>
              <a:gs pos="100000">
                <a:schemeClr val="accent4">
                  <a:lumMod val="75000"/>
                  <a:alpha val="29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67" name="Rounded Rectangle 66"/>
          <p:cNvSpPr/>
          <p:nvPr userDrawn="1"/>
        </p:nvSpPr>
        <p:spPr>
          <a:xfrm>
            <a:off x="10807269" y="5699195"/>
            <a:ext cx="230632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4">
                  <a:lumMod val="75000"/>
                  <a:alpha val="28000"/>
                </a:schemeClr>
              </a:gs>
              <a:gs pos="100000">
                <a:schemeClr val="accent4">
                  <a:lumMod val="75000"/>
                  <a:alpha val="29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68" name="Rounded Rectangle 67"/>
          <p:cNvSpPr/>
          <p:nvPr userDrawn="1"/>
        </p:nvSpPr>
        <p:spPr>
          <a:xfrm rot="10800000">
            <a:off x="4048097" y="1516172"/>
            <a:ext cx="230632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69" name="Rectangle 5"/>
          <p:cNvSpPr>
            <a:spLocks noChangeArrowheads="1"/>
          </p:cNvSpPr>
          <p:nvPr userDrawn="1"/>
        </p:nvSpPr>
        <p:spPr bwMode="ltGray">
          <a:xfrm>
            <a:off x="10643078" y="6584528"/>
            <a:ext cx="791126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chemeClr val="bg2"/>
                </a:solidFill>
                <a:latin typeface="+mj-lt"/>
              </a:rPr>
              <a:t>Cisco Confidential</a:t>
            </a:r>
          </a:p>
        </p:txBody>
      </p:sp>
      <p:sp>
        <p:nvSpPr>
          <p:cNvPr id="70" name="Rectangle 4"/>
          <p:cNvSpPr>
            <a:spLocks noChangeArrowheads="1"/>
          </p:cNvSpPr>
          <p:nvPr userDrawn="1"/>
        </p:nvSpPr>
        <p:spPr bwMode="ltGray">
          <a:xfrm>
            <a:off x="335174" y="6586262"/>
            <a:ext cx="4560687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>
                <a:solidFill>
                  <a:srgbClr val="FFFFFF"/>
                </a:solidFill>
                <a:latin typeface="+mj-lt"/>
              </a:rPr>
              <a:t>© 2012 Cisco and/or its affiliates. All rights reserved.</a:t>
            </a:r>
          </a:p>
        </p:txBody>
      </p:sp>
      <p:sp>
        <p:nvSpPr>
          <p:cNvPr id="71" name="Rectangle 7"/>
          <p:cNvSpPr>
            <a:spLocks noChangeArrowheads="1"/>
          </p:cNvSpPr>
          <p:nvPr userDrawn="1"/>
        </p:nvSpPr>
        <p:spPr bwMode="ltGray">
          <a:xfrm>
            <a:off x="11606759" y="6580424"/>
            <a:ext cx="260463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chemeClr val="bg1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95192" y="1236705"/>
            <a:ext cx="10816167" cy="2918779"/>
          </a:xfrm>
        </p:spPr>
        <p:txBody>
          <a:bodyPr/>
          <a:lstStyle>
            <a:lvl1pPr>
              <a:lnSpc>
                <a:spcPct val="90000"/>
              </a:lnSpc>
              <a:defRPr lang="en-US" sz="5400" b="0" kern="1200" spc="-2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Presentation 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5177" y="4464084"/>
            <a:ext cx="10816168" cy="384175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lang="en-US" sz="2000" b="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Presenter Name</a:t>
            </a:r>
          </a:p>
        </p:txBody>
      </p:sp>
      <p:sp>
        <p:nvSpPr>
          <p:cNvPr id="41" name="Text Placeholder 40"/>
          <p:cNvSpPr>
            <a:spLocks noGrp="1"/>
          </p:cNvSpPr>
          <p:nvPr>
            <p:ph type="body" sz="quarter" idx="10" hasCustomPrompt="1"/>
          </p:nvPr>
        </p:nvSpPr>
        <p:spPr>
          <a:xfrm>
            <a:off x="315177" y="4768868"/>
            <a:ext cx="10797117" cy="384175"/>
          </a:xfrm>
        </p:spPr>
        <p:txBody>
          <a:bodyPr/>
          <a:lstStyle>
            <a:lvl1pPr marL="0" indent="0">
              <a:buFontTx/>
              <a:buNone/>
              <a:defRPr lang="en-US" sz="1800" b="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Presenter Title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1" hasCustomPrompt="1"/>
          </p:nvPr>
        </p:nvSpPr>
        <p:spPr>
          <a:xfrm>
            <a:off x="315388" y="5232786"/>
            <a:ext cx="10816167" cy="384175"/>
          </a:xfrm>
        </p:spPr>
        <p:txBody>
          <a:bodyPr/>
          <a:lstStyle>
            <a:lvl1pPr marL="0" indent="0">
              <a:buFontTx/>
              <a:buNone/>
              <a:defRPr lang="en-US" sz="1400" b="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grpSp>
        <p:nvGrpSpPr>
          <p:cNvPr id="4" name="Group 38"/>
          <p:cNvGrpSpPr/>
          <p:nvPr userDrawn="1"/>
        </p:nvGrpSpPr>
        <p:grpSpPr>
          <a:xfrm>
            <a:off x="455085" y="311151"/>
            <a:ext cx="1105560" cy="438358"/>
            <a:chOff x="609600" y="528537"/>
            <a:chExt cx="1444734" cy="763789"/>
          </a:xfrm>
          <a:solidFill>
            <a:schemeClr val="bg1"/>
          </a:solidFill>
        </p:grpSpPr>
        <p:sp>
          <p:nvSpPr>
            <p:cNvPr id="73" name="Rectangle 72"/>
            <p:cNvSpPr>
              <a:spLocks noChangeArrowheads="1"/>
            </p:cNvSpPr>
            <p:nvPr/>
          </p:nvSpPr>
          <p:spPr bwMode="black">
            <a:xfrm>
              <a:off x="1016578" y="1035681"/>
              <a:ext cx="65914" cy="24973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74" name="Freeform 73"/>
            <p:cNvSpPr>
              <a:spLocks/>
            </p:cNvSpPr>
            <p:nvPr/>
          </p:nvSpPr>
          <p:spPr bwMode="black">
            <a:xfrm>
              <a:off x="1400563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75" name="Freeform 74"/>
            <p:cNvSpPr>
              <a:spLocks/>
            </p:cNvSpPr>
            <p:nvPr/>
          </p:nvSpPr>
          <p:spPr bwMode="black">
            <a:xfrm>
              <a:off x="740661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76" name="Freeform 75"/>
            <p:cNvSpPr>
              <a:spLocks noEditPoints="1"/>
            </p:cNvSpPr>
            <p:nvPr/>
          </p:nvSpPr>
          <p:spPr bwMode="black">
            <a:xfrm>
              <a:off x="1660385" y="1028765"/>
              <a:ext cx="262122" cy="263561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77" name="Freeform 76"/>
            <p:cNvSpPr>
              <a:spLocks/>
            </p:cNvSpPr>
            <p:nvPr/>
          </p:nvSpPr>
          <p:spPr bwMode="black">
            <a:xfrm>
              <a:off x="1167566" y="1028765"/>
              <a:ext cx="170916" cy="263561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92" name="Freeform 91"/>
            <p:cNvSpPr>
              <a:spLocks/>
            </p:cNvSpPr>
            <p:nvPr/>
          </p:nvSpPr>
          <p:spPr bwMode="black">
            <a:xfrm>
              <a:off x="609600" y="732931"/>
              <a:ext cx="62081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93" name="Freeform 92"/>
            <p:cNvSpPr>
              <a:spLocks/>
            </p:cNvSpPr>
            <p:nvPr/>
          </p:nvSpPr>
          <p:spPr bwMode="black">
            <a:xfrm>
              <a:off x="783581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94" name="Freeform 93"/>
            <p:cNvSpPr>
              <a:spLocks/>
            </p:cNvSpPr>
            <p:nvPr/>
          </p:nvSpPr>
          <p:spPr bwMode="black">
            <a:xfrm>
              <a:off x="954497" y="528537"/>
              <a:ext cx="62081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95" name="Freeform 94"/>
            <p:cNvSpPr>
              <a:spLocks/>
            </p:cNvSpPr>
            <p:nvPr/>
          </p:nvSpPr>
          <p:spPr bwMode="black">
            <a:xfrm>
              <a:off x="1128478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96" name="Freeform 95"/>
            <p:cNvSpPr>
              <a:spLocks/>
            </p:cNvSpPr>
            <p:nvPr/>
          </p:nvSpPr>
          <p:spPr bwMode="black">
            <a:xfrm>
              <a:off x="1298627" y="732931"/>
              <a:ext cx="65914" cy="128323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97" name="Freeform 96"/>
            <p:cNvSpPr>
              <a:spLocks/>
            </p:cNvSpPr>
            <p:nvPr/>
          </p:nvSpPr>
          <p:spPr bwMode="black">
            <a:xfrm>
              <a:off x="1472608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98" name="Freeform 97"/>
            <p:cNvSpPr>
              <a:spLocks/>
            </p:cNvSpPr>
            <p:nvPr/>
          </p:nvSpPr>
          <p:spPr bwMode="black">
            <a:xfrm>
              <a:off x="1646590" y="528537"/>
              <a:ext cx="62848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99" name="Freeform 98"/>
            <p:cNvSpPr>
              <a:spLocks/>
            </p:cNvSpPr>
            <p:nvPr/>
          </p:nvSpPr>
          <p:spPr bwMode="black">
            <a:xfrm>
              <a:off x="1817505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100" name="Freeform 99"/>
            <p:cNvSpPr>
              <a:spLocks/>
            </p:cNvSpPr>
            <p:nvPr/>
          </p:nvSpPr>
          <p:spPr bwMode="black">
            <a:xfrm>
              <a:off x="1991486" y="732931"/>
              <a:ext cx="62848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remove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77778E-6 -2.22045E-16 L -2.77778E-6 -1.425 " pathEditMode="fixed" rAng="0" ptsTypes="AA">
                                      <p:cBhvr>
                                        <p:cTn id="6" dur="4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1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96296E-6 L 3.05556E-6 0.88611 " pathEditMode="fixed" rAng="0" ptsTypes="AA">
                                      <p:cBhvr>
                                        <p:cTn id="8" dur="4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repeatCount="indefinite" accel="50000" decel="50000" autoRev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2.5E-6 3.7037E-6 L -2.5E-6 -1.33195 " pathEditMode="fixed" rAng="0" ptsTypes="AA">
                                      <p:cBhvr>
                                        <p:cTn id="10" dur="4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repeatCount="indefinite" accel="50000" decel="50000" autoRev="1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-1.94444E-6 4.07407E-6 L -1.94444E-6 -1.42084 " pathEditMode="fixed" rAng="0" ptsTypes="AA">
                                      <p:cBhvr>
                                        <p:cTn id="12" dur="4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1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ccel="50000" decel="50000" autoRev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1.94444E-6 4.07407E-6 L 1.94444E-6 0.81944 " pathEditMode="fixed" rAng="0" ptsTypes="AA">
                                      <p:cBhvr>
                                        <p:cTn id="14" dur="4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1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repeatCount="indefinite" accel="50000" decel="50000" autoRev="1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3.61111E-6 2.59259E-6 L -3.61111E-6 1.19028 " pathEditMode="fixed" rAng="0" ptsTypes="AA">
                                      <p:cBhvr>
                                        <p:cTn id="16" dur="4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4" grpId="0" animBg="1"/>
      <p:bldP spid="65" grpId="0" animBg="1"/>
      <p:bldP spid="66" grpId="0" animBg="1"/>
      <p:bldP spid="67" grpId="0" animBg="1"/>
      <p:bldP spid="68" grpId="0" animBg="1"/>
    </p:bld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Slide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0"/>
          <p:cNvGrpSpPr/>
          <p:nvPr userDrawn="1"/>
        </p:nvGrpSpPr>
        <p:grpSpPr>
          <a:xfrm>
            <a:off x="-16931" y="-2056029"/>
            <a:ext cx="13130521" cy="19379146"/>
            <a:chOff x="-12700" y="-2056029"/>
            <a:chExt cx="9847891" cy="19379146"/>
          </a:xfrm>
        </p:grpSpPr>
        <p:pic>
          <p:nvPicPr>
            <p:cNvPr id="32" name="Picture 2" descr="C:\Documents and Settings\contractor\Desktop\Blue_Green_Gradient.png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12700" y="0"/>
              <a:ext cx="9156700" cy="6858000"/>
            </a:xfrm>
            <a:prstGeom prst="rect">
              <a:avLst/>
            </a:prstGeom>
            <a:noFill/>
          </p:spPr>
        </p:pic>
        <p:sp>
          <p:nvSpPr>
            <p:cNvPr id="33" name="Rounded Rectangle 32"/>
            <p:cNvSpPr/>
            <p:nvPr userDrawn="1"/>
          </p:nvSpPr>
          <p:spPr>
            <a:xfrm>
              <a:off x="1823499" y="3308943"/>
              <a:ext cx="1729740" cy="1401417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  <a:alpha val="18000"/>
                  </a:schemeClr>
                </a:gs>
                <a:gs pos="100000">
                  <a:schemeClr val="accent1">
                    <a:shade val="100000"/>
                    <a:satMod val="115000"/>
                    <a:alpha val="2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latin typeface="+mj-lt"/>
              </a:endParaRPr>
            </a:p>
          </p:txBody>
        </p:sp>
        <p:sp>
          <p:nvSpPr>
            <p:cNvPr id="34" name="Rounded Rectangle 33"/>
            <p:cNvSpPr/>
            <p:nvPr userDrawn="1"/>
          </p:nvSpPr>
          <p:spPr>
            <a:xfrm>
              <a:off x="0" y="1236689"/>
              <a:ext cx="1729740" cy="814843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  <a:alpha val="18000"/>
                  </a:schemeClr>
                </a:gs>
                <a:gs pos="100000">
                  <a:schemeClr val="accent1">
                    <a:shade val="100000"/>
                    <a:satMod val="115000"/>
                    <a:alpha val="2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latin typeface="+mj-lt"/>
              </a:endParaRPr>
            </a:p>
          </p:txBody>
        </p:sp>
        <p:sp>
          <p:nvSpPr>
            <p:cNvPr id="35" name="Rounded Rectangle 34"/>
            <p:cNvSpPr/>
            <p:nvPr userDrawn="1"/>
          </p:nvSpPr>
          <p:spPr>
            <a:xfrm rot="10800000">
              <a:off x="1013791" y="4248605"/>
              <a:ext cx="1729740" cy="814843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57550">
                    <a:alpha val="46000"/>
                  </a:srgbClr>
                </a:gs>
                <a:gs pos="100000">
                  <a:schemeClr val="accent1">
                    <a:shade val="100000"/>
                    <a:satMod val="115000"/>
                    <a:alpha val="2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lang="en-US" sz="1800" kern="1200" dirty="0">
                <a:solidFill>
                  <a:schemeClr val="lt1"/>
                </a:solidFill>
                <a:latin typeface="+mj-lt"/>
                <a:ea typeface="+mn-ea"/>
                <a:cs typeface="+mn-cs"/>
              </a:endParaRPr>
            </a:p>
          </p:txBody>
        </p:sp>
        <p:sp>
          <p:nvSpPr>
            <p:cNvPr id="36" name="Rounded Rectangle 35"/>
            <p:cNvSpPr/>
            <p:nvPr userDrawn="1"/>
          </p:nvSpPr>
          <p:spPr>
            <a:xfrm>
              <a:off x="6585483" y="-2056029"/>
              <a:ext cx="1729740" cy="814843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4">
                    <a:lumMod val="75000"/>
                    <a:alpha val="28000"/>
                  </a:schemeClr>
                </a:gs>
                <a:gs pos="100000">
                  <a:schemeClr val="accent4">
                    <a:lumMod val="75000"/>
                    <a:alpha val="2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latin typeface="+mj-lt"/>
              </a:endParaRPr>
            </a:p>
          </p:txBody>
        </p:sp>
        <p:sp>
          <p:nvSpPr>
            <p:cNvPr id="37" name="Rounded Rectangle 36"/>
            <p:cNvSpPr/>
            <p:nvPr userDrawn="1"/>
          </p:nvSpPr>
          <p:spPr>
            <a:xfrm>
              <a:off x="8105451" y="2783785"/>
              <a:ext cx="1729740" cy="814843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4">
                    <a:lumMod val="75000"/>
                    <a:alpha val="28000"/>
                  </a:schemeClr>
                </a:gs>
                <a:gs pos="100000">
                  <a:schemeClr val="accent4">
                    <a:lumMod val="75000"/>
                    <a:alpha val="29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latin typeface="+mj-lt"/>
              </a:endParaRPr>
            </a:p>
          </p:txBody>
        </p:sp>
        <p:sp>
          <p:nvSpPr>
            <p:cNvPr id="38" name="Rounded Rectangle 37"/>
            <p:cNvSpPr/>
            <p:nvPr userDrawn="1"/>
          </p:nvSpPr>
          <p:spPr>
            <a:xfrm rot="10800000">
              <a:off x="3036073" y="174390"/>
              <a:ext cx="1729740" cy="814843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57550">
                    <a:alpha val="46000"/>
                  </a:srgbClr>
                </a:gs>
                <a:gs pos="100000">
                  <a:schemeClr val="accent1">
                    <a:shade val="100000"/>
                    <a:satMod val="115000"/>
                    <a:alpha val="2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latin typeface="+mj-lt"/>
              </a:endParaRPr>
            </a:p>
          </p:txBody>
        </p:sp>
      </p:grpSp>
      <p:sp>
        <p:nvSpPr>
          <p:cNvPr id="69" name="Rectangle 5"/>
          <p:cNvSpPr>
            <a:spLocks noChangeArrowheads="1"/>
          </p:cNvSpPr>
          <p:nvPr userDrawn="1"/>
        </p:nvSpPr>
        <p:spPr bwMode="ltGray">
          <a:xfrm>
            <a:off x="10643078" y="6584528"/>
            <a:ext cx="791126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chemeClr val="bg2"/>
                </a:solidFill>
                <a:latin typeface="+mj-lt"/>
              </a:rPr>
              <a:t>Cisco Confidential</a:t>
            </a:r>
          </a:p>
        </p:txBody>
      </p:sp>
      <p:sp>
        <p:nvSpPr>
          <p:cNvPr id="70" name="Rectangle 4"/>
          <p:cNvSpPr>
            <a:spLocks noChangeArrowheads="1"/>
          </p:cNvSpPr>
          <p:nvPr userDrawn="1"/>
        </p:nvSpPr>
        <p:spPr bwMode="ltGray">
          <a:xfrm>
            <a:off x="335174" y="6586262"/>
            <a:ext cx="4560687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>
                <a:solidFill>
                  <a:srgbClr val="FFFFFF"/>
                </a:solidFill>
                <a:latin typeface="+mj-lt"/>
              </a:rPr>
              <a:t>© 2012 Cisco and/or its affiliates. All rights reserved.</a:t>
            </a:r>
          </a:p>
        </p:txBody>
      </p:sp>
      <p:sp>
        <p:nvSpPr>
          <p:cNvPr id="71" name="Rectangle 7"/>
          <p:cNvSpPr>
            <a:spLocks noChangeArrowheads="1"/>
          </p:cNvSpPr>
          <p:nvPr userDrawn="1"/>
        </p:nvSpPr>
        <p:spPr bwMode="ltGray">
          <a:xfrm>
            <a:off x="11606759" y="6580424"/>
            <a:ext cx="260463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chemeClr val="bg1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95192" y="1236705"/>
            <a:ext cx="10816167" cy="2918779"/>
          </a:xfrm>
        </p:spPr>
        <p:txBody>
          <a:bodyPr/>
          <a:lstStyle>
            <a:lvl1pPr>
              <a:lnSpc>
                <a:spcPct val="90000"/>
              </a:lnSpc>
              <a:defRPr lang="en-US" sz="5400" b="0" kern="1200" spc="-2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Presentation 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5177" y="4464084"/>
            <a:ext cx="10816168" cy="384175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lang="en-US" sz="2000" b="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Presenter Name</a:t>
            </a:r>
          </a:p>
        </p:txBody>
      </p:sp>
      <p:sp>
        <p:nvSpPr>
          <p:cNvPr id="41" name="Text Placeholder 40"/>
          <p:cNvSpPr>
            <a:spLocks noGrp="1"/>
          </p:cNvSpPr>
          <p:nvPr>
            <p:ph type="body" sz="quarter" idx="10" hasCustomPrompt="1"/>
          </p:nvPr>
        </p:nvSpPr>
        <p:spPr>
          <a:xfrm>
            <a:off x="315177" y="4768868"/>
            <a:ext cx="10797117" cy="384175"/>
          </a:xfrm>
        </p:spPr>
        <p:txBody>
          <a:bodyPr/>
          <a:lstStyle>
            <a:lvl1pPr marL="0" indent="0">
              <a:buFontTx/>
              <a:buNone/>
              <a:defRPr lang="en-US" sz="1800" b="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 marL="0" indent="0">
              <a:buFontTx/>
              <a:buNone/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Presenter Title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1" hasCustomPrompt="1"/>
          </p:nvPr>
        </p:nvSpPr>
        <p:spPr>
          <a:xfrm>
            <a:off x="315388" y="5232786"/>
            <a:ext cx="10816167" cy="384175"/>
          </a:xfrm>
        </p:spPr>
        <p:txBody>
          <a:bodyPr/>
          <a:lstStyle>
            <a:lvl1pPr marL="0" indent="0">
              <a:buFontTx/>
              <a:buNone/>
              <a:defRPr lang="en-US" sz="1400" b="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defRPr lang="en-US" sz="20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grpSp>
        <p:nvGrpSpPr>
          <p:cNvPr id="5" name="Group 38"/>
          <p:cNvGrpSpPr/>
          <p:nvPr userDrawn="1"/>
        </p:nvGrpSpPr>
        <p:grpSpPr>
          <a:xfrm>
            <a:off x="455085" y="311151"/>
            <a:ext cx="1105560" cy="438358"/>
            <a:chOff x="609600" y="528537"/>
            <a:chExt cx="1444734" cy="763789"/>
          </a:xfrm>
          <a:solidFill>
            <a:schemeClr val="bg1"/>
          </a:solidFill>
        </p:grpSpPr>
        <p:sp>
          <p:nvSpPr>
            <p:cNvPr id="73" name="Rectangle 72"/>
            <p:cNvSpPr>
              <a:spLocks noChangeArrowheads="1"/>
            </p:cNvSpPr>
            <p:nvPr/>
          </p:nvSpPr>
          <p:spPr bwMode="black">
            <a:xfrm>
              <a:off x="1016578" y="1035681"/>
              <a:ext cx="65914" cy="24973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74" name="Freeform 73"/>
            <p:cNvSpPr>
              <a:spLocks/>
            </p:cNvSpPr>
            <p:nvPr/>
          </p:nvSpPr>
          <p:spPr bwMode="black">
            <a:xfrm>
              <a:off x="1400563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75" name="Freeform 74"/>
            <p:cNvSpPr>
              <a:spLocks/>
            </p:cNvSpPr>
            <p:nvPr/>
          </p:nvSpPr>
          <p:spPr bwMode="black">
            <a:xfrm>
              <a:off x="740661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76" name="Freeform 75"/>
            <p:cNvSpPr>
              <a:spLocks noEditPoints="1"/>
            </p:cNvSpPr>
            <p:nvPr/>
          </p:nvSpPr>
          <p:spPr bwMode="black">
            <a:xfrm>
              <a:off x="1660385" y="1028765"/>
              <a:ext cx="262122" cy="263561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77" name="Freeform 76"/>
            <p:cNvSpPr>
              <a:spLocks/>
            </p:cNvSpPr>
            <p:nvPr/>
          </p:nvSpPr>
          <p:spPr bwMode="black">
            <a:xfrm>
              <a:off x="1167566" y="1028765"/>
              <a:ext cx="170916" cy="263561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92" name="Freeform 91"/>
            <p:cNvSpPr>
              <a:spLocks/>
            </p:cNvSpPr>
            <p:nvPr/>
          </p:nvSpPr>
          <p:spPr bwMode="black">
            <a:xfrm>
              <a:off x="609600" y="732931"/>
              <a:ext cx="62081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93" name="Freeform 92"/>
            <p:cNvSpPr>
              <a:spLocks/>
            </p:cNvSpPr>
            <p:nvPr/>
          </p:nvSpPr>
          <p:spPr bwMode="black">
            <a:xfrm>
              <a:off x="783581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94" name="Freeform 93"/>
            <p:cNvSpPr>
              <a:spLocks/>
            </p:cNvSpPr>
            <p:nvPr/>
          </p:nvSpPr>
          <p:spPr bwMode="black">
            <a:xfrm>
              <a:off x="954497" y="528537"/>
              <a:ext cx="62081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95" name="Freeform 94"/>
            <p:cNvSpPr>
              <a:spLocks/>
            </p:cNvSpPr>
            <p:nvPr/>
          </p:nvSpPr>
          <p:spPr bwMode="black">
            <a:xfrm>
              <a:off x="1128478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96" name="Freeform 95"/>
            <p:cNvSpPr>
              <a:spLocks/>
            </p:cNvSpPr>
            <p:nvPr/>
          </p:nvSpPr>
          <p:spPr bwMode="black">
            <a:xfrm>
              <a:off x="1298627" y="732931"/>
              <a:ext cx="65914" cy="128323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97" name="Freeform 96"/>
            <p:cNvSpPr>
              <a:spLocks/>
            </p:cNvSpPr>
            <p:nvPr/>
          </p:nvSpPr>
          <p:spPr bwMode="black">
            <a:xfrm>
              <a:off x="1472608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98" name="Freeform 97"/>
            <p:cNvSpPr>
              <a:spLocks/>
            </p:cNvSpPr>
            <p:nvPr/>
          </p:nvSpPr>
          <p:spPr bwMode="black">
            <a:xfrm>
              <a:off x="1646590" y="528537"/>
              <a:ext cx="62848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99" name="Freeform 98"/>
            <p:cNvSpPr>
              <a:spLocks/>
            </p:cNvSpPr>
            <p:nvPr/>
          </p:nvSpPr>
          <p:spPr bwMode="black">
            <a:xfrm>
              <a:off x="1817505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100" name="Freeform 99"/>
            <p:cNvSpPr>
              <a:spLocks/>
            </p:cNvSpPr>
            <p:nvPr/>
          </p:nvSpPr>
          <p:spPr bwMode="black">
            <a:xfrm>
              <a:off x="1991486" y="732931"/>
              <a:ext cx="62848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</p:grpSp>
    </p:spTree>
  </p:cSld>
  <p:clrMapOvr>
    <a:masterClrMapping/>
  </p:clrMapOvr>
  <p:transition>
    <p:wipe dir="r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contractor\Desktop\Pattern_Half_Pag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4501" y="3102741"/>
            <a:ext cx="11303000" cy="3438525"/>
          </a:xfrm>
          <a:prstGeom prst="rect">
            <a:avLst/>
          </a:prstGeom>
          <a:noFill/>
        </p:spPr>
      </p:pic>
      <p:sp>
        <p:nvSpPr>
          <p:cNvPr id="26" name="Rectangle 25"/>
          <p:cNvSpPr/>
          <p:nvPr userDrawn="1"/>
        </p:nvSpPr>
        <p:spPr>
          <a:xfrm>
            <a:off x="289812" y="3020534"/>
            <a:ext cx="11592393" cy="33577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27" name="Rectangle 3"/>
          <p:cNvSpPr>
            <a:spLocks noChangeArrowheads="1"/>
          </p:cNvSpPr>
          <p:nvPr/>
        </p:nvSpPr>
        <p:spPr bwMode="white">
          <a:xfrm>
            <a:off x="1" y="0"/>
            <a:ext cx="12192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3200" dirty="0"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95192" y="399143"/>
            <a:ext cx="10816167" cy="2407042"/>
          </a:xfr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b="0" kern="1200" spc="-150" baseline="0" dirty="0">
                <a:gradFill flip="none" rotWithShape="1">
                  <a:gsLst>
                    <a:gs pos="0">
                      <a:srgbClr val="55E6ED"/>
                    </a:gs>
                    <a:gs pos="80000">
                      <a:srgbClr val="009249"/>
                    </a:gs>
                  </a:gsLst>
                  <a:lin ang="1200000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Presentation Title Goes Here</a:t>
            </a:r>
          </a:p>
        </p:txBody>
      </p:sp>
      <p:sp>
        <p:nvSpPr>
          <p:cNvPr id="47" name="Rectangle 3"/>
          <p:cNvSpPr>
            <a:spLocks noChangeArrowheads="1"/>
          </p:cNvSpPr>
          <p:nvPr/>
        </p:nvSpPr>
        <p:spPr bwMode="hidden">
          <a:xfrm>
            <a:off x="1" y="0"/>
            <a:ext cx="12192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3200" dirty="0">
              <a:latin typeface="+mj-lt"/>
            </a:endParaRPr>
          </a:p>
        </p:txBody>
      </p:sp>
      <p:sp>
        <p:nvSpPr>
          <p:cNvPr id="24" name="Rectangle 5"/>
          <p:cNvSpPr>
            <a:spLocks noChangeArrowheads="1"/>
          </p:cNvSpPr>
          <p:nvPr userDrawn="1"/>
        </p:nvSpPr>
        <p:spPr bwMode="ltGray">
          <a:xfrm>
            <a:off x="10643078" y="6584528"/>
            <a:ext cx="791126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Cisco Confidential</a:t>
            </a:r>
          </a:p>
        </p:txBody>
      </p:sp>
      <p:sp>
        <p:nvSpPr>
          <p:cNvPr id="11" name="Rectangle 7"/>
          <p:cNvSpPr>
            <a:spLocks noChangeArrowheads="1"/>
          </p:cNvSpPr>
          <p:nvPr userDrawn="1"/>
        </p:nvSpPr>
        <p:spPr bwMode="ltGray">
          <a:xfrm>
            <a:off x="11606759" y="6580424"/>
            <a:ext cx="260463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pic>
        <p:nvPicPr>
          <p:cNvPr id="13" name="Picture 12" descr="bottom bar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44501" y="6378339"/>
            <a:ext cx="11303000" cy="162912"/>
          </a:xfrm>
          <a:prstGeom prst="rect">
            <a:avLst/>
          </a:prstGeom>
        </p:spPr>
      </p:pic>
      <p:sp>
        <p:nvSpPr>
          <p:cNvPr id="12" name="Rectangle 4"/>
          <p:cNvSpPr>
            <a:spLocks noChangeArrowheads="1"/>
          </p:cNvSpPr>
          <p:nvPr userDrawn="1"/>
        </p:nvSpPr>
        <p:spPr bwMode="ltGray">
          <a:xfrm>
            <a:off x="335174" y="6586262"/>
            <a:ext cx="4560687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© 2012 Cisco and/or its affiliates. All rights reserved.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81481E-6 L -1.94444E-6 -0.48102 " pathEditMode="relative" rAng="0" ptsTypes="AA">
                                      <p:cBhvr>
                                        <p:cTn id="6" dur="1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" grpId="0"/>
    </p:bld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contractor\Desktop\Pattern_Half_Pag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4501" y="3102741"/>
            <a:ext cx="11303000" cy="3438525"/>
          </a:xfrm>
          <a:prstGeom prst="rect">
            <a:avLst/>
          </a:prstGeom>
          <a:noFill/>
        </p:spPr>
      </p:pic>
      <p:sp>
        <p:nvSpPr>
          <p:cNvPr id="26" name="Rectangle 25"/>
          <p:cNvSpPr/>
          <p:nvPr userDrawn="1"/>
        </p:nvSpPr>
        <p:spPr>
          <a:xfrm>
            <a:off x="289812" y="3020519"/>
            <a:ext cx="11592393" cy="1757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27" name="Rectangle 3"/>
          <p:cNvSpPr>
            <a:spLocks noChangeArrowheads="1"/>
          </p:cNvSpPr>
          <p:nvPr/>
        </p:nvSpPr>
        <p:spPr bwMode="white">
          <a:xfrm>
            <a:off x="1" y="0"/>
            <a:ext cx="12192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3200" dirty="0"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95192" y="1967967"/>
            <a:ext cx="10816167" cy="2407042"/>
          </a:xfr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b="0" kern="1200" spc="-150" baseline="0" dirty="0">
                <a:gradFill flip="none" rotWithShape="1">
                  <a:gsLst>
                    <a:gs pos="0">
                      <a:srgbClr val="55E6ED"/>
                    </a:gs>
                    <a:gs pos="80000">
                      <a:srgbClr val="009249"/>
                    </a:gs>
                  </a:gsLst>
                  <a:lin ang="1200000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Presentation Title Goes Here</a:t>
            </a:r>
          </a:p>
        </p:txBody>
      </p:sp>
      <p:sp>
        <p:nvSpPr>
          <p:cNvPr id="47" name="Rectangle 3"/>
          <p:cNvSpPr>
            <a:spLocks noChangeArrowheads="1"/>
          </p:cNvSpPr>
          <p:nvPr/>
        </p:nvSpPr>
        <p:spPr bwMode="hidden">
          <a:xfrm>
            <a:off x="1" y="0"/>
            <a:ext cx="12192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3200" dirty="0">
              <a:latin typeface="+mj-lt"/>
            </a:endParaRPr>
          </a:p>
        </p:txBody>
      </p:sp>
      <p:sp>
        <p:nvSpPr>
          <p:cNvPr id="24" name="Rectangle 5"/>
          <p:cNvSpPr>
            <a:spLocks noChangeArrowheads="1"/>
          </p:cNvSpPr>
          <p:nvPr userDrawn="1"/>
        </p:nvSpPr>
        <p:spPr bwMode="ltGray">
          <a:xfrm>
            <a:off x="10643078" y="6584528"/>
            <a:ext cx="791126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Cisco Confidential</a:t>
            </a:r>
          </a:p>
        </p:txBody>
      </p:sp>
      <p:sp>
        <p:nvSpPr>
          <p:cNvPr id="11" name="Rectangle 7"/>
          <p:cNvSpPr>
            <a:spLocks noChangeArrowheads="1"/>
          </p:cNvSpPr>
          <p:nvPr userDrawn="1"/>
        </p:nvSpPr>
        <p:spPr bwMode="ltGray">
          <a:xfrm>
            <a:off x="11606759" y="6580424"/>
            <a:ext cx="260463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pic>
        <p:nvPicPr>
          <p:cNvPr id="13" name="Picture 12" descr="bottom bar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44501" y="6378339"/>
            <a:ext cx="11303000" cy="162912"/>
          </a:xfrm>
          <a:prstGeom prst="rect">
            <a:avLst/>
          </a:prstGeom>
        </p:spPr>
      </p:pic>
      <p:sp>
        <p:nvSpPr>
          <p:cNvPr id="12" name="Rectangle 4"/>
          <p:cNvSpPr>
            <a:spLocks noChangeArrowheads="1"/>
          </p:cNvSpPr>
          <p:nvPr userDrawn="1"/>
        </p:nvSpPr>
        <p:spPr bwMode="ltGray">
          <a:xfrm>
            <a:off x="335174" y="6586262"/>
            <a:ext cx="4560687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© 2012 Cisco and/or its affiliates. All rights reserved.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6270" y="432215"/>
            <a:ext cx="11451815" cy="838200"/>
          </a:xfr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0" kern="1200" spc="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accent4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19618" y="1344168"/>
            <a:ext cx="11438467" cy="4965192"/>
          </a:xfrm>
        </p:spPr>
        <p:txBody>
          <a:bodyPr/>
          <a:lstStyle>
            <a:lvl1pPr>
              <a:lnSpc>
                <a:spcPct val="95000"/>
              </a:lnSpc>
              <a:spcBef>
                <a:spcPts val="1480"/>
              </a:spcBef>
              <a:defRPr sz="2200">
                <a:solidFill>
                  <a:srgbClr val="435153"/>
                </a:solidFill>
                <a:latin typeface="+mj-lt"/>
              </a:defRPr>
            </a:lvl1pPr>
            <a:lvl2pPr>
              <a:lnSpc>
                <a:spcPct val="95000"/>
              </a:lnSpc>
              <a:spcBef>
                <a:spcPts val="600"/>
              </a:spcBef>
              <a:defRPr>
                <a:solidFill>
                  <a:srgbClr val="435153"/>
                </a:solidFill>
                <a:latin typeface="+mj-lt"/>
              </a:defRPr>
            </a:lvl2pPr>
            <a:lvl3pPr>
              <a:defRPr>
                <a:solidFill>
                  <a:srgbClr val="435153"/>
                </a:solidFill>
                <a:latin typeface="+mj-lt"/>
              </a:defRPr>
            </a:lvl3pPr>
            <a:lvl4pPr>
              <a:defRPr>
                <a:solidFill>
                  <a:srgbClr val="435153"/>
                </a:solidFill>
                <a:latin typeface="+mj-lt"/>
              </a:defRPr>
            </a:lvl4pPr>
            <a:lvl5pPr>
              <a:defRPr>
                <a:solidFill>
                  <a:srgbClr val="435153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_Heav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6270" y="432215"/>
            <a:ext cx="11451815" cy="838200"/>
          </a:xfr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0" kern="1200" spc="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accent4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 noChangeAspect="1"/>
          </p:cNvSpPr>
          <p:nvPr>
            <p:ph type="body" sz="quarter" idx="10"/>
          </p:nvPr>
        </p:nvSpPr>
        <p:spPr>
          <a:xfrm>
            <a:off x="319628" y="1339745"/>
            <a:ext cx="5496566" cy="4965700"/>
          </a:xfrm>
        </p:spPr>
        <p:txBody>
          <a:bodyPr>
            <a:noAutofit/>
          </a:bodyPr>
          <a:lstStyle>
            <a:lvl1pPr>
              <a:lnSpc>
                <a:spcPct val="95000"/>
              </a:lnSpc>
              <a:spcBef>
                <a:spcPts val="1480"/>
              </a:spcBef>
              <a:defRPr sz="1800">
                <a:solidFill>
                  <a:srgbClr val="435153"/>
                </a:solidFill>
                <a:latin typeface="+mj-lt"/>
              </a:defRPr>
            </a:lvl1pPr>
            <a:lvl2pPr>
              <a:lnSpc>
                <a:spcPct val="95000"/>
              </a:lnSpc>
              <a:spcBef>
                <a:spcPts val="600"/>
              </a:spcBef>
              <a:defRPr sz="1400">
                <a:solidFill>
                  <a:srgbClr val="435153"/>
                </a:solidFill>
                <a:latin typeface="+mj-lt"/>
              </a:defRPr>
            </a:lvl2pPr>
            <a:lvl3pPr>
              <a:defRPr sz="1200">
                <a:solidFill>
                  <a:srgbClr val="435153"/>
                </a:solidFill>
                <a:latin typeface="+mj-lt"/>
              </a:defRPr>
            </a:lvl3pPr>
            <a:lvl4pPr>
              <a:defRPr sz="1100">
                <a:solidFill>
                  <a:srgbClr val="435153"/>
                </a:solidFill>
                <a:latin typeface="+mj-lt"/>
              </a:defRPr>
            </a:lvl4pPr>
            <a:lvl5pPr>
              <a:defRPr sz="1100">
                <a:solidFill>
                  <a:srgbClr val="435153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275719" y="1339745"/>
            <a:ext cx="5496566" cy="4965700"/>
          </a:xfrm>
        </p:spPr>
        <p:txBody>
          <a:bodyPr>
            <a:noAutofit/>
          </a:bodyPr>
          <a:lstStyle>
            <a:lvl1pPr>
              <a:lnSpc>
                <a:spcPct val="95000"/>
              </a:lnSpc>
              <a:spcBef>
                <a:spcPts val="1480"/>
              </a:spcBef>
              <a:defRPr sz="1800">
                <a:solidFill>
                  <a:srgbClr val="435153"/>
                </a:solidFill>
                <a:latin typeface="+mj-lt"/>
              </a:defRPr>
            </a:lvl1pPr>
            <a:lvl2pPr>
              <a:lnSpc>
                <a:spcPct val="95000"/>
              </a:lnSpc>
              <a:spcBef>
                <a:spcPts val="600"/>
              </a:spcBef>
              <a:defRPr sz="1400">
                <a:solidFill>
                  <a:srgbClr val="435153"/>
                </a:solidFill>
                <a:latin typeface="+mj-lt"/>
              </a:defRPr>
            </a:lvl2pPr>
            <a:lvl3pPr>
              <a:defRPr sz="1200">
                <a:solidFill>
                  <a:srgbClr val="435153"/>
                </a:solidFill>
                <a:latin typeface="+mj-lt"/>
              </a:defRPr>
            </a:lvl3pPr>
            <a:lvl4pPr>
              <a:defRPr sz="1100">
                <a:solidFill>
                  <a:srgbClr val="435153"/>
                </a:solidFill>
                <a:latin typeface="+mj-lt"/>
              </a:defRPr>
            </a:lvl4pPr>
            <a:lvl5pPr>
              <a:defRPr sz="1100">
                <a:solidFill>
                  <a:srgbClr val="435153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 with pull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19621" y="1339745"/>
            <a:ext cx="5471582" cy="4965700"/>
          </a:xfrm>
        </p:spPr>
        <p:txBody>
          <a:bodyPr/>
          <a:lstStyle>
            <a:lvl1pPr>
              <a:lnSpc>
                <a:spcPct val="95000"/>
              </a:lnSpc>
              <a:spcBef>
                <a:spcPts val="1480"/>
              </a:spcBef>
              <a:defRPr sz="2200">
                <a:solidFill>
                  <a:srgbClr val="435153"/>
                </a:solidFill>
                <a:latin typeface="+mj-lt"/>
              </a:defRPr>
            </a:lvl1pPr>
            <a:lvl2pPr>
              <a:lnSpc>
                <a:spcPct val="95000"/>
              </a:lnSpc>
              <a:spcBef>
                <a:spcPts val="600"/>
              </a:spcBef>
              <a:defRPr>
                <a:solidFill>
                  <a:srgbClr val="435153"/>
                </a:solidFill>
                <a:latin typeface="+mj-lt"/>
              </a:defRPr>
            </a:lvl2pPr>
            <a:lvl3pPr>
              <a:defRPr>
                <a:solidFill>
                  <a:srgbClr val="435153"/>
                </a:solidFill>
                <a:latin typeface="+mj-lt"/>
              </a:defRPr>
            </a:lvl3pPr>
            <a:lvl4pPr>
              <a:defRPr>
                <a:solidFill>
                  <a:srgbClr val="435153"/>
                </a:solidFill>
                <a:latin typeface="+mj-lt"/>
              </a:defRPr>
            </a:lvl4pPr>
            <a:lvl5pPr>
              <a:defRPr>
                <a:solidFill>
                  <a:srgbClr val="435153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6961632" y="1747690"/>
            <a:ext cx="4315968" cy="646331"/>
          </a:xfrm>
        </p:spPr>
        <p:txBody>
          <a:bodyPr>
            <a:noAutofit/>
          </a:bodyPr>
          <a:lstStyle>
            <a:lvl1pPr marL="114300" indent="-11430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US" sz="2000" kern="1200" dirty="0" smtClean="0">
                <a:gradFill>
                  <a:gsLst>
                    <a:gs pos="0">
                      <a:schemeClr val="tx1"/>
                    </a:gs>
                    <a:gs pos="47000">
                      <a:schemeClr val="accent2"/>
                    </a:gs>
                    <a:gs pos="100000">
                      <a:schemeClr val="accent4"/>
                    </a:gs>
                  </a:gsLst>
                  <a:lin ang="3600000" scaled="0"/>
                </a:gradFill>
                <a:latin typeface="+mj-lt"/>
                <a:ea typeface="+mn-ea"/>
                <a:cs typeface="+mn-cs"/>
              </a:defRPr>
            </a:lvl1pPr>
            <a:lvl2pPr marL="114300" indent="-114300" algn="l" defTabSz="914400" rtl="0" eaLnBrk="1" latinLnBrk="0" hangingPunct="1">
              <a:defRPr lang="en-US" sz="2000" kern="1200" dirty="0" smtClean="0">
                <a:solidFill>
                  <a:schemeClr val="accent2"/>
                </a:solidFill>
                <a:latin typeface="Ciscolight" pitchFamily="2" charset="0"/>
                <a:ea typeface="+mn-ea"/>
                <a:cs typeface="+mn-cs"/>
              </a:defRPr>
            </a:lvl2pPr>
            <a:lvl3pPr marL="114300" indent="-114300" algn="l" defTabSz="914400" rtl="0" eaLnBrk="1" latinLnBrk="0" hangingPunct="1">
              <a:defRPr lang="en-US" sz="2000" kern="1200" dirty="0" smtClean="0">
                <a:solidFill>
                  <a:schemeClr val="accent2"/>
                </a:solidFill>
                <a:latin typeface="Ciscolight" pitchFamily="2" charset="0"/>
                <a:ea typeface="+mn-ea"/>
                <a:cs typeface="+mn-cs"/>
              </a:defRPr>
            </a:lvl3pPr>
            <a:lvl4pPr marL="114300" indent="-114300" algn="l" defTabSz="914400" rtl="0" eaLnBrk="1" latinLnBrk="0" hangingPunct="1">
              <a:defRPr lang="en-US" sz="2000" kern="1200" dirty="0" smtClean="0">
                <a:solidFill>
                  <a:schemeClr val="accent2"/>
                </a:solidFill>
                <a:latin typeface="Ciscolight" pitchFamily="2" charset="0"/>
                <a:ea typeface="+mn-ea"/>
                <a:cs typeface="+mn-cs"/>
              </a:defRPr>
            </a:lvl4pPr>
            <a:lvl5pPr marL="114300" indent="-114300" algn="l" defTabSz="914400" rtl="0" eaLnBrk="1" latinLnBrk="0" hangingPunct="1">
              <a:defRPr lang="en-US" sz="2000" kern="1200" dirty="0" smtClean="0">
                <a:solidFill>
                  <a:schemeClr val="accent2"/>
                </a:solidFill>
                <a:latin typeface="Ciscolight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“This is the sample </a:t>
            </a:r>
            <a:br>
              <a:rPr lang="en-US" dirty="0"/>
            </a:br>
            <a:r>
              <a:rPr lang="en-US" dirty="0"/>
              <a:t>pull quote.”</a:t>
            </a:r>
          </a:p>
        </p:txBody>
      </p:sp>
      <p:sp>
        <p:nvSpPr>
          <p:cNvPr id="14" name="Rectangle 5"/>
          <p:cNvSpPr>
            <a:spLocks noChangeArrowheads="1"/>
          </p:cNvSpPr>
          <p:nvPr userDrawn="1"/>
        </p:nvSpPr>
        <p:spPr bwMode="ltGray">
          <a:xfrm>
            <a:off x="10643078" y="6584528"/>
            <a:ext cx="791126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Cisco Confidential</a:t>
            </a:r>
          </a:p>
        </p:txBody>
      </p:sp>
      <p:sp>
        <p:nvSpPr>
          <p:cNvPr id="13" name="Rectangle 7"/>
          <p:cNvSpPr>
            <a:spLocks noChangeArrowheads="1"/>
          </p:cNvSpPr>
          <p:nvPr userDrawn="1"/>
        </p:nvSpPr>
        <p:spPr bwMode="ltGray">
          <a:xfrm>
            <a:off x="11606759" y="6580424"/>
            <a:ext cx="260463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7112001" y="4876800"/>
            <a:ext cx="4267200" cy="457200"/>
          </a:xfrm>
        </p:spPr>
        <p:txBody>
          <a:bodyPr anchor="t">
            <a:noAutofit/>
          </a:bodyPr>
          <a:lstStyle>
            <a:lvl1pPr marL="0" indent="0">
              <a:buFontTx/>
              <a:buNone/>
              <a:defRPr sz="16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Source Name</a:t>
            </a:r>
          </a:p>
        </p:txBody>
      </p:sp>
      <p:pic>
        <p:nvPicPr>
          <p:cNvPr id="9" name="Picture 8" descr="bottom bar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4501" y="6378339"/>
            <a:ext cx="11303000" cy="162912"/>
          </a:xfrm>
          <a:prstGeom prst="rect">
            <a:avLst/>
          </a:prstGeom>
        </p:spPr>
      </p:pic>
      <p:sp>
        <p:nvSpPr>
          <p:cNvPr id="10" name="Rectangle 4"/>
          <p:cNvSpPr>
            <a:spLocks noChangeArrowheads="1"/>
          </p:cNvSpPr>
          <p:nvPr userDrawn="1"/>
        </p:nvSpPr>
        <p:spPr bwMode="ltGray">
          <a:xfrm>
            <a:off x="335174" y="6586262"/>
            <a:ext cx="4560687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© 2012 Cisco and/or its affiliates. All rights reserved.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6270" y="432215"/>
            <a:ext cx="11451815" cy="838200"/>
          </a:xfrm>
        </p:spPr>
        <p:txBody>
          <a:bodyPr/>
          <a:lstStyle>
            <a:lvl1pPr>
              <a:defRPr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accent4"/>
                    </a:gs>
                  </a:gsLst>
                  <a:lin ang="4800000" scaled="0"/>
                </a:gra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_2-Colum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06270" y="295275"/>
            <a:ext cx="5498592" cy="838200"/>
          </a:xfrm>
        </p:spPr>
        <p:txBody>
          <a:bodyPr vert="horz" lIns="82296" tIns="45720" rIns="82296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0" kern="1200" spc="-100" baseline="0" dirty="0" smtClean="0">
                <a:gradFill>
                  <a:gsLst>
                    <a:gs pos="0">
                      <a:schemeClr val="tx1"/>
                    </a:gs>
                    <a:gs pos="100000">
                      <a:srgbClr val="01BBBB"/>
                    </a:gs>
                  </a:gsLst>
                  <a:lin ang="24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Two Column</a:t>
            </a:r>
            <a:br>
              <a:rPr lang="en-US" dirty="0"/>
            </a:br>
            <a:r>
              <a:rPr lang="en-US" dirty="0"/>
              <a:t>Title Left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292608" y="1600200"/>
            <a:ext cx="5522976" cy="4526280"/>
          </a:xfrm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  <a:latin typeface="+mj-lt"/>
              </a:defRPr>
            </a:lvl1pPr>
            <a:lvl2pPr marL="635000" indent="-228600">
              <a:buClr>
                <a:schemeClr val="accent5"/>
              </a:buClr>
              <a:buFont typeface="Arial" pitchFamily="34" charset="0"/>
              <a:buChar char="•"/>
              <a:tabLst/>
              <a:defRPr>
                <a:solidFill>
                  <a:schemeClr val="tx2"/>
                </a:solidFill>
                <a:latin typeface="+mj-lt"/>
              </a:defRPr>
            </a:lvl2pPr>
          </a:lstStyle>
          <a:p>
            <a:pPr lvl="0"/>
            <a:r>
              <a:rPr lang="en-US" dirty="0"/>
              <a:t>Body copy uses sentence capital letters only, size 20, left aligned</a:t>
            </a:r>
          </a:p>
          <a:p>
            <a:pPr lvl="1"/>
            <a:r>
              <a:rPr lang="en-US" dirty="0"/>
              <a:t>Sub-bullets are size 18 </a:t>
            </a:r>
            <a:br>
              <a:rPr lang="en-US" dirty="0"/>
            </a:br>
            <a:r>
              <a:rPr lang="en-US" dirty="0"/>
              <a:t>and indented</a:t>
            </a:r>
          </a:p>
          <a:p>
            <a:pPr lvl="1"/>
            <a:r>
              <a:rPr lang="en-US" dirty="0"/>
              <a:t>Hyperlink: www.cisco.com </a:t>
            </a:r>
          </a:p>
          <a:p>
            <a:pPr lvl="0"/>
            <a:r>
              <a:rPr lang="en-US" dirty="0"/>
              <a:t>Use Cisco highlight color, bold, or both when emphasizing words, </a:t>
            </a:r>
            <a:br>
              <a:rPr lang="en-US" dirty="0"/>
            </a:br>
            <a:r>
              <a:rPr lang="en-US" dirty="0"/>
              <a:t>do not italicize; use yellow on the </a:t>
            </a:r>
            <a:br>
              <a:rPr lang="en-US" dirty="0"/>
            </a:br>
            <a:r>
              <a:rPr lang="en-US" dirty="0"/>
              <a:t>black template and red for the white template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6425185" y="1600200"/>
            <a:ext cx="5340096" cy="452628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accent1"/>
                </a:solidFill>
                <a:latin typeface="+mj-lt"/>
              </a:defRPr>
            </a:lvl1pPr>
            <a:lvl2pPr marL="635000" indent="-228600">
              <a:buClr>
                <a:schemeClr val="accent1">
                  <a:lumMod val="40000"/>
                  <a:lumOff val="60000"/>
                </a:schemeClr>
              </a:buClr>
              <a:buFont typeface="Arial" pitchFamily="34" charset="0"/>
              <a:buChar char="•"/>
              <a:defRPr>
                <a:solidFill>
                  <a:schemeClr val="accent1"/>
                </a:solidFill>
                <a:latin typeface="+mj-lt"/>
              </a:defRPr>
            </a:lvl2pPr>
          </a:lstStyle>
          <a:p>
            <a:pPr lvl="0"/>
            <a:r>
              <a:rPr lang="en-US" dirty="0"/>
              <a:t>Body copy uses sentence capital letters only, size 20, left aligned</a:t>
            </a:r>
          </a:p>
          <a:p>
            <a:pPr lvl="1"/>
            <a:r>
              <a:rPr lang="en-US" dirty="0"/>
              <a:t>Sub-bullets are size 18 </a:t>
            </a:r>
            <a:br>
              <a:rPr lang="en-US" dirty="0"/>
            </a:br>
            <a:r>
              <a:rPr lang="en-US" dirty="0"/>
              <a:t>and indented</a:t>
            </a:r>
          </a:p>
          <a:p>
            <a:pPr lvl="1"/>
            <a:r>
              <a:rPr lang="en-US" dirty="0"/>
              <a:t>Hyperlink: www.cisco.com </a:t>
            </a:r>
          </a:p>
          <a:p>
            <a:pPr lvl="0"/>
            <a:r>
              <a:rPr lang="en-US" dirty="0"/>
              <a:t>Use Cisco highlight color, bold, or both when emphasizing words, do not italicize; use yellow on the black template and red for the white template</a:t>
            </a: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ltGray">
          <a:xfrm>
            <a:off x="10643078" y="6584528"/>
            <a:ext cx="791126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Cisco Confidential</a:t>
            </a:r>
          </a:p>
        </p:txBody>
      </p:sp>
      <p:sp>
        <p:nvSpPr>
          <p:cNvPr id="11" name="Rectangle 7"/>
          <p:cNvSpPr>
            <a:spLocks noChangeArrowheads="1"/>
          </p:cNvSpPr>
          <p:nvPr userDrawn="1"/>
        </p:nvSpPr>
        <p:spPr bwMode="ltGray">
          <a:xfrm>
            <a:off x="11606759" y="6580424"/>
            <a:ext cx="260463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441205" y="295275"/>
            <a:ext cx="5509682" cy="838200"/>
          </a:xfrm>
        </p:spPr>
        <p:txBody>
          <a:bodyPr lIns="82296" rIns="82296"/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FontTx/>
              <a:buNone/>
              <a:defRPr lang="en-US" sz="3600" b="0" kern="1200" spc="-100" baseline="0" dirty="0" smtClean="0">
                <a:gradFill>
                  <a:gsLst>
                    <a:gs pos="0">
                      <a:schemeClr val="tx1"/>
                    </a:gs>
                    <a:gs pos="100000">
                      <a:srgbClr val="01BBBB"/>
                    </a:gs>
                  </a:gsLst>
                  <a:lin ang="24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kumimoji="0" lang="en-US" sz="36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0">
                      <a:srgbClr val="0096D6"/>
                    </a:gs>
                    <a:gs pos="44000">
                      <a:srgbClr val="01BBBB"/>
                    </a:gs>
                    <a:gs pos="100000">
                      <a:srgbClr val="008041"/>
                    </a:gs>
                  </a:gsLst>
                  <a:lin ang="4800000" scaled="0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>Two Column</a:t>
            </a:r>
            <a:br>
              <a:rPr kumimoji="0" lang="en-US" sz="36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0">
                      <a:srgbClr val="0096D6"/>
                    </a:gs>
                    <a:gs pos="44000">
                      <a:srgbClr val="01BBBB"/>
                    </a:gs>
                    <a:gs pos="100000">
                      <a:srgbClr val="008041"/>
                    </a:gs>
                  </a:gsLst>
                  <a:lin ang="4800000" scaled="0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0" i="0" u="none" strike="noStrike" kern="1200" cap="none" spc="-100" normalizeH="0" baseline="0" noProof="0" dirty="0">
                <a:ln>
                  <a:noFill/>
                </a:ln>
                <a:gradFill>
                  <a:gsLst>
                    <a:gs pos="0">
                      <a:srgbClr val="0096D6"/>
                    </a:gs>
                    <a:gs pos="44000">
                      <a:srgbClr val="01BBBB"/>
                    </a:gs>
                    <a:gs pos="100000">
                      <a:srgbClr val="008041"/>
                    </a:gs>
                  </a:gsLst>
                  <a:lin ang="4800000" scaled="0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>Title Right</a:t>
            </a:r>
            <a:endParaRPr lang="en-US" dirty="0"/>
          </a:p>
        </p:txBody>
      </p:sp>
      <p:pic>
        <p:nvPicPr>
          <p:cNvPr id="13" name="Picture 12" descr="bottom bar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4501" y="6378339"/>
            <a:ext cx="11303000" cy="162912"/>
          </a:xfrm>
          <a:prstGeom prst="rect">
            <a:avLst/>
          </a:prstGeom>
        </p:spPr>
      </p:pic>
      <p:sp>
        <p:nvSpPr>
          <p:cNvPr id="14" name="Rectangle 4"/>
          <p:cNvSpPr>
            <a:spLocks noChangeArrowheads="1"/>
          </p:cNvSpPr>
          <p:nvPr userDrawn="1"/>
        </p:nvSpPr>
        <p:spPr bwMode="ltGray">
          <a:xfrm>
            <a:off x="335174" y="6586262"/>
            <a:ext cx="4560687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© 2012 Cisco and/or its affiliates. All rights reserved.</a:t>
            </a:r>
          </a:p>
        </p:txBody>
      </p:sp>
    </p:spTree>
  </p:cSld>
  <p:clrMapOvr>
    <a:masterClrMapping/>
  </p:clrMapOvr>
  <p:transition>
    <p:wipe dir="r"/>
  </p:transition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_3-Column Layout No Bottom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325969" y="1600206"/>
            <a:ext cx="3496733" cy="43910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>
              <a:defRPr>
                <a:latin typeface="+mj-lt"/>
                <a:cs typeface="Arial" pitchFamily="34" charset="0"/>
              </a:defRPr>
            </a:lvl2pPr>
            <a:lvl3pPr>
              <a:defRPr>
                <a:latin typeface="+mj-lt"/>
                <a:cs typeface="Arial" pitchFamily="34" charset="0"/>
              </a:defRPr>
            </a:lvl3pPr>
            <a:lvl4pPr>
              <a:defRPr>
                <a:latin typeface="+mj-lt"/>
                <a:cs typeface="Arial" pitchFamily="34" charset="0"/>
              </a:defRPr>
            </a:lvl4pPr>
            <a:lvl5pPr>
              <a:defRPr>
                <a:latin typeface="+mj-lt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5"/>
          </p:nvPr>
        </p:nvSpPr>
        <p:spPr>
          <a:xfrm>
            <a:off x="4389976" y="1600200"/>
            <a:ext cx="3458633" cy="4362450"/>
          </a:xfrm>
        </p:spPr>
        <p:txBody>
          <a:bodyPr/>
          <a:lstStyle>
            <a:lvl1pPr>
              <a:defRPr>
                <a:solidFill>
                  <a:schemeClr val="accent2"/>
                </a:solidFill>
                <a:latin typeface="+mj-lt"/>
                <a:cs typeface="Arial" pitchFamily="34" charset="0"/>
              </a:defRPr>
            </a:lvl1pPr>
            <a:lvl2pPr>
              <a:defRPr>
                <a:latin typeface="+mj-lt"/>
                <a:cs typeface="Arial" pitchFamily="34" charset="0"/>
              </a:defRPr>
            </a:lvl2pPr>
            <a:lvl3pPr>
              <a:defRPr>
                <a:latin typeface="+mj-lt"/>
                <a:cs typeface="Arial" pitchFamily="34" charset="0"/>
              </a:defRPr>
            </a:lvl3pPr>
            <a:lvl4pPr>
              <a:defRPr>
                <a:latin typeface="+mj-lt"/>
                <a:cs typeface="Arial" pitchFamily="34" charset="0"/>
              </a:defRPr>
            </a:lvl4pPr>
            <a:lvl5pPr>
              <a:defRPr>
                <a:latin typeface="+mj-lt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8401053" y="1600207"/>
            <a:ext cx="3511549" cy="4333875"/>
          </a:xfrm>
        </p:spPr>
        <p:txBody>
          <a:bodyPr/>
          <a:lstStyle>
            <a:lvl1pPr>
              <a:defRPr>
                <a:solidFill>
                  <a:schemeClr val="accent2"/>
                </a:solidFill>
                <a:latin typeface="+mj-lt"/>
                <a:cs typeface="Arial" pitchFamily="34" charset="0"/>
              </a:defRPr>
            </a:lvl1pPr>
            <a:lvl2pPr>
              <a:defRPr>
                <a:latin typeface="+mj-lt"/>
                <a:cs typeface="Arial" pitchFamily="34" charset="0"/>
              </a:defRPr>
            </a:lvl2pPr>
            <a:lvl3pPr>
              <a:defRPr>
                <a:latin typeface="+mj-lt"/>
                <a:cs typeface="Arial" pitchFamily="34" charset="0"/>
              </a:defRPr>
            </a:lvl3pPr>
            <a:lvl4pPr>
              <a:defRPr>
                <a:latin typeface="+mj-lt"/>
                <a:cs typeface="Arial" pitchFamily="34" charset="0"/>
              </a:defRPr>
            </a:lvl4pPr>
            <a:lvl5pPr>
              <a:defRPr>
                <a:latin typeface="+mj-lt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1" name="Text Placeholder 20"/>
          <p:cNvSpPr>
            <a:spLocks noGrp="1" noChangeAspect="1"/>
          </p:cNvSpPr>
          <p:nvPr>
            <p:ph type="body" sz="quarter" idx="17"/>
          </p:nvPr>
        </p:nvSpPr>
        <p:spPr>
          <a:xfrm>
            <a:off x="292610" y="100584"/>
            <a:ext cx="3560064" cy="1152144"/>
          </a:xfrm>
        </p:spPr>
        <p:txBody>
          <a:bodyPr anchor="b" anchorCtr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3000" b="0" i="0" u="none" strike="noStrike" kern="1200" cap="none" spc="-10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rgbClr val="01BBBB"/>
                    </a:gs>
                  </a:gsLst>
                  <a:lin ang="2400000" scaled="0"/>
                </a:gradFill>
                <a:effectLst/>
                <a:uLnTx/>
                <a:uFillTx/>
                <a:latin typeface="+mj-lt"/>
                <a:ea typeface="+mj-ea"/>
                <a:cs typeface="Arial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18"/>
          </p:nvPr>
        </p:nvSpPr>
        <p:spPr>
          <a:xfrm>
            <a:off x="4340354" y="100584"/>
            <a:ext cx="3560064" cy="1152144"/>
          </a:xfrm>
        </p:spPr>
        <p:txBody>
          <a:bodyPr anchor="b" anchorCtr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3000" b="0" i="0" u="none" strike="noStrike" kern="1200" cap="none" spc="-10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rgbClr val="01BBBB"/>
                    </a:gs>
                  </a:gsLst>
                  <a:lin ang="2400000" scaled="0"/>
                </a:gradFill>
                <a:effectLst/>
                <a:uLnTx/>
                <a:uFillTx/>
                <a:latin typeface="+mj-lt"/>
                <a:ea typeface="+mj-ea"/>
                <a:cs typeface="Arial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24" name="Text Placeholder 20"/>
          <p:cNvSpPr>
            <a:spLocks noGrp="1" noChangeAspect="1"/>
          </p:cNvSpPr>
          <p:nvPr>
            <p:ph type="body" sz="quarter" idx="19"/>
          </p:nvPr>
        </p:nvSpPr>
        <p:spPr>
          <a:xfrm>
            <a:off x="8364403" y="100584"/>
            <a:ext cx="3560064" cy="1152144"/>
          </a:xfrm>
        </p:spPr>
        <p:txBody>
          <a:bodyPr anchor="b" anchorCtr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3000" b="0" i="0" u="none" strike="noStrike" kern="1200" cap="none" spc="-10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rgbClr val="01BBBB"/>
                    </a:gs>
                  </a:gsLst>
                  <a:lin ang="2400000" scaled="0"/>
                </a:gradFill>
                <a:effectLst/>
                <a:uLnTx/>
                <a:uFillTx/>
                <a:latin typeface="+mj-lt"/>
                <a:ea typeface="+mj-ea"/>
                <a:cs typeface="Arial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title" hasCustomPrompt="1"/>
          </p:nvPr>
        </p:nvSpPr>
        <p:spPr>
          <a:xfrm>
            <a:off x="329296" y="439710"/>
            <a:ext cx="11422992" cy="838200"/>
          </a:xfr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0" kern="1200" spc="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accent4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Slide Title Goes Here</a:t>
            </a:r>
          </a:p>
        </p:txBody>
      </p:sp>
      <p:sp>
        <p:nvSpPr>
          <p:cNvPr id="36" name="Chart Placeholder 35"/>
          <p:cNvSpPr>
            <a:spLocks noGrp="1"/>
          </p:cNvSpPr>
          <p:nvPr>
            <p:ph type="chart" sz="quarter" idx="10"/>
          </p:nvPr>
        </p:nvSpPr>
        <p:spPr>
          <a:xfrm>
            <a:off x="479686" y="1476375"/>
            <a:ext cx="11252615" cy="4305300"/>
          </a:xfrm>
        </p:spPr>
        <p:txBody>
          <a:bodyPr anchor="ctr" anchorCtr="1"/>
          <a:lstStyle>
            <a:lvl1pPr>
              <a:buNone/>
              <a:defRPr>
                <a:latin typeface="+mj-lt"/>
              </a:defRPr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32623" y="6062130"/>
            <a:ext cx="9948333" cy="276999"/>
          </a:xfrm>
        </p:spPr>
        <p:txBody>
          <a:bodyPr wrap="square" anchor="b" anchorCtr="0">
            <a:noAutofit/>
          </a:bodyPr>
          <a:lstStyle>
            <a:lvl1pPr algn="l" defTabSz="804863">
              <a:lnSpc>
                <a:spcPct val="100000"/>
              </a:lnSpc>
              <a:spcBef>
                <a:spcPct val="50000"/>
              </a:spcBef>
              <a:buNone/>
              <a:defRPr sz="120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  <a:lvl2pPr>
              <a:buFont typeface="Arial" pitchFamily="34" charset="0"/>
              <a:buNone/>
              <a:defRPr sz="1400"/>
            </a:lvl2pPr>
            <a:lvl3pPr>
              <a:buFont typeface="Arial" pitchFamily="34" charset="0"/>
              <a:buNone/>
              <a:defRPr sz="1400"/>
            </a:lvl3pPr>
            <a:lvl4pPr>
              <a:buFont typeface="Arial" pitchFamily="34" charset="0"/>
              <a:buNone/>
              <a:defRPr sz="1400"/>
            </a:lvl4pPr>
            <a:lvl5pPr>
              <a:buFont typeface="Arial" pitchFamily="34" charset="0"/>
              <a:buNone/>
              <a:defRPr sz="1400"/>
            </a:lvl5pPr>
          </a:lstStyle>
          <a:p>
            <a:pPr lvl="0"/>
            <a:r>
              <a:rPr lang="en-US" dirty="0"/>
              <a:t>Source: Placeholder for Notes Is 12 Points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title_photo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06269" y="5430244"/>
            <a:ext cx="11411597" cy="838200"/>
          </a:xfrm>
        </p:spPr>
        <p:txBody>
          <a:bodyPr vert="horz" lIns="82296" tIns="45720" rIns="82296" bIns="45720" rtlCol="0" anchor="b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0" kern="1200" spc="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accent4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Slide Title Goes Here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29184" y="1600200"/>
            <a:ext cx="5340096" cy="3749040"/>
          </a:xfrm>
        </p:spPr>
        <p:txBody>
          <a:bodyPr anchor="ctr" anchorCtr="0">
            <a:noAutofit/>
          </a:bodyPr>
          <a:lstStyle>
            <a:lvl1pPr marL="0" indent="0">
              <a:buFontTx/>
              <a:buNone/>
              <a:defRPr sz="2400" baseline="0">
                <a:solidFill>
                  <a:schemeClr val="tx1"/>
                </a:solidFill>
                <a:latin typeface="+mj-lt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Simple text goes here and can wrap to accommodate more lines of information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6498336" y="1947672"/>
            <a:ext cx="4572000" cy="2990088"/>
          </a:xfrm>
        </p:spPr>
        <p:txBody>
          <a:bodyPr anchor="ctr" anchorCtr="1"/>
          <a:lstStyle>
            <a:lvl1pPr algn="ctr">
              <a:buFontTx/>
              <a:buNone/>
              <a:defRPr>
                <a:latin typeface="+mj-lt"/>
              </a:defRPr>
            </a:lvl1pPr>
          </a:lstStyle>
          <a:p>
            <a:r>
              <a:rPr lang="en-US" dirty="0"/>
              <a:t>Insert photo here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06269" y="5430244"/>
            <a:ext cx="11411597" cy="838200"/>
          </a:xfrm>
        </p:spPr>
        <p:txBody>
          <a:bodyPr vert="horz" lIns="82296" tIns="45720" rIns="82296" bIns="45720" rtlCol="0" anchor="b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0" kern="1200" spc="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accent4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Slide Title Goes Here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20270" y="5842651"/>
            <a:ext cx="10816168" cy="384175"/>
          </a:xfrm>
        </p:spPr>
        <p:txBody>
          <a:bodyPr anchor="b" anchorCtr="0">
            <a:noAutofit/>
          </a:bodyPr>
          <a:lstStyle>
            <a:lvl1pPr marL="0" indent="0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2000" kern="1200" dirty="0">
                <a:solidFill>
                  <a:schemeClr val="accent2"/>
                </a:solidFill>
                <a:latin typeface="+mj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Presenter Name and Title Go Here</a:t>
            </a:r>
          </a:p>
        </p:txBody>
      </p:sp>
      <p:sp>
        <p:nvSpPr>
          <p:cNvPr id="27" name="Rectangle 3"/>
          <p:cNvSpPr>
            <a:spLocks noChangeArrowheads="1"/>
          </p:cNvSpPr>
          <p:nvPr/>
        </p:nvSpPr>
        <p:spPr bwMode="white">
          <a:xfrm>
            <a:off x="1" y="0"/>
            <a:ext cx="12192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3200" dirty="0"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92609" y="649224"/>
            <a:ext cx="10816167" cy="4480560"/>
          </a:xfrm>
        </p:spPr>
        <p:txBody>
          <a:bodyPr/>
          <a:lstStyle>
            <a:lvl1pPr marL="233363" indent="-233363" algn="l" defTabSz="914400" rtl="0" eaLnBrk="1" latinLnBrk="0" hangingPunct="1">
              <a:lnSpc>
                <a:spcPct val="80000"/>
              </a:lnSpc>
              <a:spcBef>
                <a:spcPct val="0"/>
              </a:spcBef>
              <a:buClr>
                <a:schemeClr val="tx1"/>
              </a:buClr>
              <a:buFont typeface="Arial" pitchFamily="34" charset="0"/>
              <a:buChar char="“"/>
              <a:defRPr lang="en-US" sz="5400" b="0" kern="1200" spc="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accent4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Presentation Title Goes Here</a:t>
            </a:r>
          </a:p>
        </p:txBody>
      </p:sp>
      <p:sp>
        <p:nvSpPr>
          <p:cNvPr id="49" name="Rectangle 3"/>
          <p:cNvSpPr>
            <a:spLocks noChangeArrowheads="1"/>
          </p:cNvSpPr>
          <p:nvPr/>
        </p:nvSpPr>
        <p:spPr bwMode="hidden">
          <a:xfrm>
            <a:off x="1" y="0"/>
            <a:ext cx="12192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3200" dirty="0">
              <a:latin typeface="+mj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22" presetClass="entr" presetSubtype="4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4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" grpId="0"/>
    </p:bld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orytel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 flipV="1">
            <a:off x="289812" y="6355844"/>
            <a:ext cx="11592393" cy="2105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06270" y="1918741"/>
            <a:ext cx="5489928" cy="3020518"/>
          </a:xfrm>
        </p:spPr>
        <p:txBody>
          <a:bodyPr vert="horz" lIns="82296" tIns="45720" rIns="82296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Clr>
                <a:schemeClr val="tx1"/>
              </a:buClr>
              <a:buFont typeface="Ciscolight" pitchFamily="2" charset="0"/>
              <a:buNone/>
              <a:defRPr lang="en-US" sz="5400" b="0" kern="1200" spc="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12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Telling Shared Experiences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563360" y="310896"/>
            <a:ext cx="5193792" cy="6208776"/>
          </a:xfrm>
        </p:spPr>
        <p:txBody>
          <a:bodyPr anchor="ctr" anchorCtr="0">
            <a:noAutofit/>
          </a:bodyPr>
          <a:lstStyle>
            <a:lvl1pPr marL="0" indent="0">
              <a:buFontTx/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Tell your story here</a:t>
            </a:r>
          </a:p>
        </p:txBody>
      </p:sp>
      <p:pic>
        <p:nvPicPr>
          <p:cNvPr id="12" name="Picture 11" descr="verticalba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5922580" y="777667"/>
            <a:ext cx="119092" cy="52876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1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4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1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torytel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06270" y="1918741"/>
            <a:ext cx="5489928" cy="3020518"/>
          </a:xfrm>
        </p:spPr>
        <p:txBody>
          <a:bodyPr vert="horz" lIns="82296" tIns="45720" rIns="82296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Clr>
                <a:schemeClr val="tx1"/>
              </a:buClr>
              <a:buFont typeface="Ciscolight" pitchFamily="2" charset="0"/>
              <a:buNone/>
              <a:defRPr lang="en-US" sz="5400" b="0" kern="1200" spc="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12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Telling Shared Experiences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563360" y="310896"/>
            <a:ext cx="5193792" cy="6208776"/>
          </a:xfrm>
        </p:spPr>
        <p:txBody>
          <a:bodyPr anchor="ctr" anchorCtr="0">
            <a:noAutofit/>
          </a:bodyPr>
          <a:lstStyle>
            <a:lvl1pPr marL="0" indent="0">
              <a:buFontTx/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Tell your story here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5187" y="4279408"/>
            <a:ext cx="6246489" cy="384175"/>
          </a:xfr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2000" kern="1200" dirty="0">
                <a:solidFill>
                  <a:srgbClr val="6DB344"/>
                </a:solidFill>
                <a:latin typeface="+mj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</a:pPr>
            <a:r>
              <a:rPr lang="en-US" dirty="0"/>
              <a:t>Presenter Name and Title Go Here</a:t>
            </a:r>
          </a:p>
        </p:txBody>
      </p:sp>
      <p:grpSp>
        <p:nvGrpSpPr>
          <p:cNvPr id="4" name="Group 38"/>
          <p:cNvGrpSpPr/>
          <p:nvPr userDrawn="1"/>
        </p:nvGrpSpPr>
        <p:grpSpPr>
          <a:xfrm>
            <a:off x="455094" y="311164"/>
            <a:ext cx="1211156" cy="480227"/>
            <a:chOff x="609600" y="528537"/>
            <a:chExt cx="1444734" cy="763789"/>
          </a:xfrm>
          <a:gradFill flip="none" rotWithShape="1">
            <a:gsLst>
              <a:gs pos="11000">
                <a:schemeClr val="accent2"/>
              </a:gs>
              <a:gs pos="100000">
                <a:schemeClr val="accent5"/>
              </a:gs>
            </a:gsLst>
            <a:lin ang="2700000" scaled="1"/>
            <a:tileRect/>
          </a:gradFill>
        </p:grpSpPr>
        <p:sp>
          <p:nvSpPr>
            <p:cNvPr id="10" name="Rectangle 9"/>
            <p:cNvSpPr>
              <a:spLocks noChangeArrowheads="1"/>
            </p:cNvSpPr>
            <p:nvPr/>
          </p:nvSpPr>
          <p:spPr bwMode="black">
            <a:xfrm>
              <a:off x="1016578" y="1035681"/>
              <a:ext cx="65914" cy="24973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black">
            <a:xfrm>
              <a:off x="1400563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black">
            <a:xfrm>
              <a:off x="740661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black">
            <a:xfrm>
              <a:off x="1660385" y="1028765"/>
              <a:ext cx="262122" cy="263561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black">
            <a:xfrm>
              <a:off x="1167566" y="1028765"/>
              <a:ext cx="170916" cy="263561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black">
            <a:xfrm>
              <a:off x="609600" y="732931"/>
              <a:ext cx="62081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black">
            <a:xfrm>
              <a:off x="783581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black">
            <a:xfrm>
              <a:off x="954497" y="528537"/>
              <a:ext cx="62081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black">
            <a:xfrm>
              <a:off x="1128478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black">
            <a:xfrm>
              <a:off x="1298627" y="732931"/>
              <a:ext cx="65914" cy="128323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black">
            <a:xfrm>
              <a:off x="1472608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black">
            <a:xfrm>
              <a:off x="1646590" y="528537"/>
              <a:ext cx="62848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black">
            <a:xfrm>
              <a:off x="1817505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black">
            <a:xfrm>
              <a:off x="1991486" y="732931"/>
              <a:ext cx="62848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</p:grpSp>
      <p:sp>
        <p:nvSpPr>
          <p:cNvPr id="27" name="Rectangle 3"/>
          <p:cNvSpPr>
            <a:spLocks noChangeArrowheads="1"/>
          </p:cNvSpPr>
          <p:nvPr/>
        </p:nvSpPr>
        <p:spPr bwMode="white">
          <a:xfrm>
            <a:off x="1" y="0"/>
            <a:ext cx="12192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3200" dirty="0"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78268" y="3282696"/>
            <a:ext cx="6283409" cy="1022350"/>
          </a:xfrm>
        </p:spPr>
        <p:txBody>
          <a:bodyPr vert="horz" lIns="82296" tIns="45720" rIns="82296" bIns="4572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Clr>
                <a:schemeClr val="tx1"/>
              </a:buClr>
              <a:buFont typeface="Ciscolight" pitchFamily="2" charset="0"/>
              <a:buNone/>
              <a:defRPr lang="en-US" sz="5400" b="0" kern="1200" spc="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12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49" name="Rectangle 3"/>
          <p:cNvSpPr>
            <a:spLocks noChangeArrowheads="1"/>
          </p:cNvSpPr>
          <p:nvPr/>
        </p:nvSpPr>
        <p:spPr bwMode="hidden">
          <a:xfrm>
            <a:off x="1" y="0"/>
            <a:ext cx="12192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3200" dirty="0">
              <a:latin typeface="+mj-lt"/>
            </a:endParaRPr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10" hasCustomPrompt="1"/>
          </p:nvPr>
        </p:nvSpPr>
        <p:spPr>
          <a:xfrm>
            <a:off x="7387177" y="1917700"/>
            <a:ext cx="3568700" cy="2889250"/>
          </a:xfrm>
        </p:spPr>
        <p:txBody>
          <a:bodyPr anchor="ctr" anchorCtr="1"/>
          <a:lstStyle>
            <a:lvl1pPr algn="ctr">
              <a:defRPr>
                <a:latin typeface="+mj-lt"/>
              </a:defRPr>
            </a:lvl1pPr>
          </a:lstStyle>
          <a:p>
            <a:r>
              <a:rPr lang="en-US" dirty="0"/>
              <a:t>Insert photo here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-16933" y="6141736"/>
            <a:ext cx="12208933" cy="71627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pic>
        <p:nvPicPr>
          <p:cNvPr id="17" name="Picture 2" descr="C:\Documents and Settings\contractor\Desktop\Blue_Green_Gradien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933" y="0"/>
            <a:ext cx="12208933" cy="6858000"/>
          </a:xfrm>
          <a:prstGeom prst="rect">
            <a:avLst/>
          </a:prstGeom>
          <a:noFill/>
        </p:spPr>
      </p:pic>
      <p:sp>
        <p:nvSpPr>
          <p:cNvPr id="9" name="Rounded Rectangle 8"/>
          <p:cNvSpPr/>
          <p:nvPr userDrawn="1"/>
        </p:nvSpPr>
        <p:spPr>
          <a:xfrm>
            <a:off x="2431332" y="-3578087"/>
            <a:ext cx="2306320" cy="1401417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  <a:alpha val="18000"/>
                </a:scheme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10" name="Rounded Rectangle 9"/>
          <p:cNvSpPr/>
          <p:nvPr userDrawn="1"/>
        </p:nvSpPr>
        <p:spPr>
          <a:xfrm>
            <a:off x="0" y="-645215"/>
            <a:ext cx="230632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  <a:alpha val="18000"/>
                </a:scheme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11" name="Rounded Rectangle 10"/>
          <p:cNvSpPr/>
          <p:nvPr userDrawn="1"/>
        </p:nvSpPr>
        <p:spPr>
          <a:xfrm rot="10800000">
            <a:off x="1351723" y="-645215"/>
            <a:ext cx="230632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 dirty="0">
              <a:solidFill>
                <a:schemeClr val="lt1"/>
              </a:solidFill>
              <a:latin typeface="+mj-lt"/>
              <a:ea typeface="+mn-ea"/>
              <a:cs typeface="+mn-cs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8500827" y="1711187"/>
            <a:ext cx="230632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4">
                  <a:lumMod val="75000"/>
                  <a:alpha val="28000"/>
                </a:schemeClr>
              </a:gs>
              <a:gs pos="100000">
                <a:schemeClr val="accent4">
                  <a:lumMod val="75000"/>
                  <a:alpha val="29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10807269" y="834887"/>
            <a:ext cx="230632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4">
                  <a:lumMod val="75000"/>
                  <a:alpha val="28000"/>
                </a:schemeClr>
              </a:gs>
              <a:gs pos="100000">
                <a:schemeClr val="accent4">
                  <a:lumMod val="75000"/>
                  <a:alpha val="29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14" name="Rounded Rectangle 13"/>
          <p:cNvSpPr/>
          <p:nvPr/>
        </p:nvSpPr>
        <p:spPr>
          <a:xfrm rot="10800000">
            <a:off x="4048097" y="-3377648"/>
            <a:ext cx="230632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6992" y="484648"/>
            <a:ext cx="11673504" cy="4372131"/>
          </a:xfrm>
        </p:spPr>
        <p:txBody>
          <a:bodyPr anchor="b" anchorCtr="0"/>
          <a:lstStyle>
            <a:lvl1pPr marL="228600" indent="-228600">
              <a:buFont typeface="Arial" pitchFamily="34" charset="0"/>
              <a:buChar char="“"/>
              <a:defRPr sz="6000" spc="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Master</a:t>
            </a:r>
            <a:br>
              <a:rPr lang="en-US" dirty="0"/>
            </a:br>
            <a:r>
              <a:rPr lang="en-US" dirty="0"/>
              <a:t>title style”</a:t>
            </a:r>
          </a:p>
        </p:txBody>
      </p:sp>
      <p:sp>
        <p:nvSpPr>
          <p:cNvPr id="28" name="Rectangle 5"/>
          <p:cNvSpPr>
            <a:spLocks noChangeArrowheads="1"/>
          </p:cNvSpPr>
          <p:nvPr/>
        </p:nvSpPr>
        <p:spPr bwMode="ltGray">
          <a:xfrm>
            <a:off x="10350213" y="6584529"/>
            <a:ext cx="1083988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chemeClr val="bg1"/>
                </a:solidFill>
                <a:latin typeface="+mj-lt"/>
              </a:rPr>
              <a:t>Cisco Confidential</a:t>
            </a:r>
          </a:p>
        </p:txBody>
      </p:sp>
      <p:sp>
        <p:nvSpPr>
          <p:cNvPr id="19" name="Rectangle 5"/>
          <p:cNvSpPr>
            <a:spLocks noChangeArrowheads="1"/>
          </p:cNvSpPr>
          <p:nvPr userDrawn="1"/>
        </p:nvSpPr>
        <p:spPr bwMode="ltGray">
          <a:xfrm>
            <a:off x="10350213" y="6584529"/>
            <a:ext cx="1083988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chemeClr val="bg1"/>
                </a:solidFill>
                <a:latin typeface="+mj-lt"/>
              </a:rPr>
              <a:t>Cisco Confidential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13666" y="5358903"/>
            <a:ext cx="11432913" cy="614362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24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</a:pPr>
            <a:r>
              <a:rPr lang="en-US" dirty="0"/>
              <a:t>Source</a:t>
            </a:r>
          </a:p>
        </p:txBody>
      </p:sp>
      <p:sp>
        <p:nvSpPr>
          <p:cNvPr id="21" name="Rectangle 4"/>
          <p:cNvSpPr>
            <a:spLocks noChangeArrowheads="1"/>
          </p:cNvSpPr>
          <p:nvPr userDrawn="1"/>
        </p:nvSpPr>
        <p:spPr bwMode="ltGray">
          <a:xfrm>
            <a:off x="335174" y="6586262"/>
            <a:ext cx="4560687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>
                <a:solidFill>
                  <a:srgbClr val="FFFFFF"/>
                </a:solidFill>
                <a:latin typeface="+mj-lt"/>
              </a:rPr>
              <a:t>© 2012 Cisco and/or its affiliates. All rights reserved.</a:t>
            </a:r>
          </a:p>
        </p:txBody>
      </p:sp>
      <p:sp>
        <p:nvSpPr>
          <p:cNvPr id="22" name="Rectangle 7"/>
          <p:cNvSpPr>
            <a:spLocks noChangeArrowheads="1"/>
          </p:cNvSpPr>
          <p:nvPr userDrawn="1"/>
        </p:nvSpPr>
        <p:spPr bwMode="ltGray">
          <a:xfrm>
            <a:off x="11606759" y="6580424"/>
            <a:ext cx="260463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chemeClr val="bg1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" grpId="0"/>
      <p:bldP spid="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ingle photo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Documents and Settings\contractor\Desktop\Blue_Green_Gradien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933" y="0"/>
            <a:ext cx="12208933" cy="6858000"/>
          </a:xfrm>
          <a:prstGeom prst="rect">
            <a:avLst/>
          </a:prstGeom>
          <a:noFill/>
        </p:spPr>
      </p:pic>
      <p:sp>
        <p:nvSpPr>
          <p:cNvPr id="29" name="Rectangle 28"/>
          <p:cNvSpPr/>
          <p:nvPr/>
        </p:nvSpPr>
        <p:spPr>
          <a:xfrm>
            <a:off x="2522500" y="795528"/>
            <a:ext cx="7132320" cy="4005072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23" name="Rectangle 22"/>
          <p:cNvSpPr/>
          <p:nvPr userDrawn="1"/>
        </p:nvSpPr>
        <p:spPr>
          <a:xfrm>
            <a:off x="2522501" y="4794352"/>
            <a:ext cx="7130069" cy="9963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0" hasCustomPrompt="1"/>
          </p:nvPr>
        </p:nvSpPr>
        <p:spPr>
          <a:xfrm>
            <a:off x="2533651" y="795528"/>
            <a:ext cx="7105651" cy="4005072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</p:spPr>
        <p:txBody>
          <a:bodyPr anchor="ctr" anchorCtr="0"/>
          <a:lstStyle>
            <a:lvl1pPr algn="ctr">
              <a:buFontTx/>
              <a:buNone/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2754494" y="4873438"/>
            <a:ext cx="6765427" cy="838200"/>
          </a:xfrm>
        </p:spPr>
        <p:txBody>
          <a:bodyPr anchor="ctr"/>
          <a:lstStyle>
            <a:lvl1pPr>
              <a:defRPr sz="2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5"/>
          <p:cNvSpPr>
            <a:spLocks noChangeArrowheads="1"/>
          </p:cNvSpPr>
          <p:nvPr userDrawn="1"/>
        </p:nvSpPr>
        <p:spPr bwMode="ltGray">
          <a:xfrm>
            <a:off x="10350213" y="6584529"/>
            <a:ext cx="1083988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chemeClr val="bg1"/>
                </a:solidFill>
                <a:latin typeface="+mj-lt"/>
              </a:rPr>
              <a:t>Cisco Confidential</a:t>
            </a:r>
          </a:p>
        </p:txBody>
      </p:sp>
      <p:sp>
        <p:nvSpPr>
          <p:cNvPr id="8" name="Rectangle 5"/>
          <p:cNvSpPr>
            <a:spLocks noChangeArrowheads="1"/>
          </p:cNvSpPr>
          <p:nvPr userDrawn="1"/>
        </p:nvSpPr>
        <p:spPr bwMode="ltGray">
          <a:xfrm>
            <a:off x="10350213" y="6584529"/>
            <a:ext cx="1083988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chemeClr val="bg1"/>
                </a:solidFill>
                <a:latin typeface="+mj-lt"/>
              </a:rPr>
              <a:t>Cisco Confidential</a:t>
            </a:r>
          </a:p>
        </p:txBody>
      </p:sp>
      <p:sp>
        <p:nvSpPr>
          <p:cNvPr id="9" name="Rectangle 4"/>
          <p:cNvSpPr>
            <a:spLocks noChangeArrowheads="1"/>
          </p:cNvSpPr>
          <p:nvPr userDrawn="1"/>
        </p:nvSpPr>
        <p:spPr bwMode="ltGray">
          <a:xfrm>
            <a:off x="335174" y="6586262"/>
            <a:ext cx="4560687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>
                <a:solidFill>
                  <a:srgbClr val="FFFFFF"/>
                </a:solidFill>
                <a:latin typeface="+mj-lt"/>
              </a:rPr>
              <a:t>© 2012 Cisco and/or its affiliates. All rights reserved.</a:t>
            </a:r>
          </a:p>
        </p:txBody>
      </p:sp>
      <p:sp>
        <p:nvSpPr>
          <p:cNvPr id="10" name="Rectangle 7"/>
          <p:cNvSpPr>
            <a:spLocks noChangeArrowheads="1"/>
          </p:cNvSpPr>
          <p:nvPr userDrawn="1"/>
        </p:nvSpPr>
        <p:spPr bwMode="ltGray">
          <a:xfrm>
            <a:off x="11606759" y="6580424"/>
            <a:ext cx="260463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chemeClr val="bg1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mall photo_top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Documents and Settings\contractor\Desktop\Blue_Green_Gradien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933" y="0"/>
            <a:ext cx="12208933" cy="6858000"/>
          </a:xfrm>
          <a:prstGeom prst="rect">
            <a:avLst/>
          </a:prstGeom>
          <a:noFill/>
        </p:spPr>
      </p:pic>
      <p:sp>
        <p:nvSpPr>
          <p:cNvPr id="32" name="Rectangle 31"/>
          <p:cNvSpPr/>
          <p:nvPr/>
        </p:nvSpPr>
        <p:spPr>
          <a:xfrm>
            <a:off x="451106" y="310896"/>
            <a:ext cx="4364736" cy="2459736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0" hasCustomPrompt="1"/>
          </p:nvPr>
        </p:nvSpPr>
        <p:spPr>
          <a:xfrm>
            <a:off x="451106" y="310896"/>
            <a:ext cx="4364736" cy="2459736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  <a:effectLst>
            <a:outerShdw blurRad="114300" dist="38100" dir="5400000" algn="ctr" rotWithShape="0">
              <a:srgbClr val="000000">
                <a:alpha val="80000"/>
              </a:srgbClr>
            </a:outerShdw>
          </a:effectLst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20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306271" y="3429000"/>
            <a:ext cx="9345731" cy="1421928"/>
          </a:xfr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Large photo </a:t>
            </a:r>
            <a:br>
              <a:rPr lang="en-US" dirty="0"/>
            </a:br>
            <a:r>
              <a:rPr lang="en-US" dirty="0"/>
              <a:t>caption here.</a:t>
            </a:r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ltGray">
          <a:xfrm>
            <a:off x="10350213" y="6584529"/>
            <a:ext cx="1083988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chemeClr val="bg1"/>
                </a:solidFill>
                <a:latin typeface="+mj-lt"/>
              </a:rPr>
              <a:t>Cisco Confidential</a:t>
            </a:r>
          </a:p>
        </p:txBody>
      </p:sp>
      <p:sp>
        <p:nvSpPr>
          <p:cNvPr id="7" name="Rectangle 5"/>
          <p:cNvSpPr>
            <a:spLocks noChangeArrowheads="1"/>
          </p:cNvSpPr>
          <p:nvPr userDrawn="1"/>
        </p:nvSpPr>
        <p:spPr bwMode="ltGray">
          <a:xfrm>
            <a:off x="10350213" y="6584529"/>
            <a:ext cx="1083988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chemeClr val="bg1"/>
                </a:solidFill>
                <a:latin typeface="+mj-lt"/>
              </a:rPr>
              <a:t>Cisco Confidential</a:t>
            </a: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335174" y="6586262"/>
            <a:ext cx="4560687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>
                <a:solidFill>
                  <a:srgbClr val="FFFFFF"/>
                </a:solidFill>
                <a:latin typeface="+mj-lt"/>
              </a:rPr>
              <a:t>© 2012 Cisco and/or its affiliates. All rights reserved.</a:t>
            </a:r>
          </a:p>
        </p:txBody>
      </p:sp>
      <p:sp>
        <p:nvSpPr>
          <p:cNvPr id="10" name="Rectangle 7"/>
          <p:cNvSpPr>
            <a:spLocks noChangeArrowheads="1"/>
          </p:cNvSpPr>
          <p:nvPr userDrawn="1"/>
        </p:nvSpPr>
        <p:spPr bwMode="ltGray">
          <a:xfrm>
            <a:off x="11606759" y="6580424"/>
            <a:ext cx="260463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chemeClr val="bg1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ortrait photo_righ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Documents and Settings\contractor\Desktop\Blue_Green_Gradien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933" y="0"/>
            <a:ext cx="12208933" cy="6858000"/>
          </a:xfrm>
          <a:prstGeom prst="rect">
            <a:avLst/>
          </a:prstGeom>
          <a:noFill/>
        </p:spPr>
      </p:pic>
      <p:sp>
        <p:nvSpPr>
          <p:cNvPr id="40" name="Rectangle 39"/>
          <p:cNvSpPr/>
          <p:nvPr/>
        </p:nvSpPr>
        <p:spPr>
          <a:xfrm>
            <a:off x="6656832" y="859536"/>
            <a:ext cx="4840224" cy="50292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0" hasCustomPrompt="1"/>
          </p:nvPr>
        </p:nvSpPr>
        <p:spPr>
          <a:xfrm>
            <a:off x="6656832" y="859536"/>
            <a:ext cx="4840224" cy="5029200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  <a:effectLst>
            <a:outerShdw blurRad="114300" dist="38100" dir="5400000" algn="ctr" rotWithShape="0">
              <a:srgbClr val="000000">
                <a:alpha val="80000"/>
              </a:srgbClr>
            </a:outerShdw>
          </a:effectLst>
        </p:spPr>
        <p:txBody>
          <a:bodyPr anchor="ctr" anchorCtr="0"/>
          <a:lstStyle>
            <a:lvl1pPr algn="ctr">
              <a:buFontTx/>
              <a:buNone/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06271" y="728988"/>
            <a:ext cx="5799891" cy="1089529"/>
          </a:xfrm>
        </p:spPr>
        <p:txBody>
          <a:bodyPr anchor="t">
            <a:noAutofit/>
          </a:bodyPr>
          <a:lstStyle>
            <a:lvl1pPr>
              <a:lnSpc>
                <a:spcPct val="90000"/>
              </a:lnSpc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ltGray">
          <a:xfrm>
            <a:off x="10350213" y="6584529"/>
            <a:ext cx="1083988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chemeClr val="bg1"/>
                </a:solidFill>
                <a:latin typeface="+mj-lt"/>
              </a:rPr>
              <a:t>Cisco Confidential</a:t>
            </a:r>
          </a:p>
        </p:txBody>
      </p:sp>
      <p:sp>
        <p:nvSpPr>
          <p:cNvPr id="7" name="Rectangle 5"/>
          <p:cNvSpPr>
            <a:spLocks noChangeArrowheads="1"/>
          </p:cNvSpPr>
          <p:nvPr userDrawn="1"/>
        </p:nvSpPr>
        <p:spPr bwMode="ltGray">
          <a:xfrm>
            <a:off x="10350213" y="6584529"/>
            <a:ext cx="1083988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chemeClr val="bg1"/>
                </a:solidFill>
                <a:latin typeface="+mj-lt"/>
              </a:rPr>
              <a:t>Cisco Confidential</a:t>
            </a: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335174" y="6586262"/>
            <a:ext cx="4560687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>
                <a:solidFill>
                  <a:srgbClr val="FFFFFF"/>
                </a:solidFill>
                <a:latin typeface="+mj-lt"/>
              </a:rPr>
              <a:t>© 2012 Cisco and/or its affiliates. All rights reserved.</a:t>
            </a:r>
          </a:p>
        </p:txBody>
      </p:sp>
      <p:sp>
        <p:nvSpPr>
          <p:cNvPr id="10" name="Rectangle 7"/>
          <p:cNvSpPr>
            <a:spLocks noChangeArrowheads="1"/>
          </p:cNvSpPr>
          <p:nvPr userDrawn="1"/>
        </p:nvSpPr>
        <p:spPr bwMode="ltGray">
          <a:xfrm>
            <a:off x="11606759" y="6580424"/>
            <a:ext cx="260463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chemeClr val="bg1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ultipl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Documents and Settings\contractor\Desktop\Blue_Green_Gradien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933" y="0"/>
            <a:ext cx="12208933" cy="6858000"/>
          </a:xfrm>
          <a:prstGeom prst="rect">
            <a:avLst/>
          </a:prstGeom>
          <a:noFill/>
        </p:spPr>
      </p:pic>
      <p:sp>
        <p:nvSpPr>
          <p:cNvPr id="48" name="Rectangle 47"/>
          <p:cNvSpPr/>
          <p:nvPr/>
        </p:nvSpPr>
        <p:spPr>
          <a:xfrm>
            <a:off x="4891618" y="311149"/>
            <a:ext cx="4357514" cy="2660652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49" name="Picture Placeholder 25"/>
          <p:cNvSpPr>
            <a:spLocks noGrp="1"/>
          </p:cNvSpPr>
          <p:nvPr>
            <p:ph type="pic" sz="quarter" idx="11" hasCustomPrompt="1"/>
          </p:nvPr>
        </p:nvSpPr>
        <p:spPr>
          <a:xfrm>
            <a:off x="4891995" y="311149"/>
            <a:ext cx="4357148" cy="2660652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  <a:effectLst>
            <a:outerShdw blurRad="114300" dist="38100" dir="5400000" algn="ctr" rotWithShape="0">
              <a:srgbClr val="000000">
                <a:alpha val="80000"/>
              </a:srgbClr>
            </a:outerShdw>
          </a:effectLst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20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29" name="Rectangle 28"/>
          <p:cNvSpPr/>
          <p:nvPr/>
        </p:nvSpPr>
        <p:spPr>
          <a:xfrm>
            <a:off x="446619" y="311149"/>
            <a:ext cx="4344816" cy="2660652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0" hasCustomPrompt="1"/>
          </p:nvPr>
        </p:nvSpPr>
        <p:spPr>
          <a:xfrm>
            <a:off x="427766" y="311149"/>
            <a:ext cx="4363668" cy="2660652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  <a:effectLst>
            <a:outerShdw blurRad="114300" dist="38100" dir="5400000" algn="ctr" rotWithShape="0">
              <a:srgbClr val="000000">
                <a:alpha val="80000"/>
              </a:srgbClr>
            </a:outerShdw>
          </a:effectLst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20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50" name="Rectangle 49"/>
          <p:cNvSpPr/>
          <p:nvPr/>
        </p:nvSpPr>
        <p:spPr>
          <a:xfrm>
            <a:off x="9349317" y="311151"/>
            <a:ext cx="2408766" cy="1308101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51" name="Picture Placeholder 25"/>
          <p:cNvSpPr>
            <a:spLocks noGrp="1"/>
          </p:cNvSpPr>
          <p:nvPr>
            <p:ph type="pic" sz="quarter" idx="12" hasCustomPrompt="1"/>
          </p:nvPr>
        </p:nvSpPr>
        <p:spPr>
          <a:xfrm>
            <a:off x="9349328" y="311151"/>
            <a:ext cx="2408764" cy="1308101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  <a:effectLst>
            <a:outerShdw blurRad="114300" dist="38100" dir="5400000" algn="ctr" rotWithShape="0">
              <a:srgbClr val="000000">
                <a:alpha val="80000"/>
              </a:srgbClr>
            </a:outerShdw>
          </a:effectLst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20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52" name="Rectangle 51"/>
          <p:cNvSpPr/>
          <p:nvPr/>
        </p:nvSpPr>
        <p:spPr>
          <a:xfrm>
            <a:off x="446628" y="3028951"/>
            <a:ext cx="3335953" cy="345893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53" name="Picture Placeholder 25"/>
          <p:cNvSpPr>
            <a:spLocks noGrp="1"/>
          </p:cNvSpPr>
          <p:nvPr>
            <p:ph type="pic" sz="quarter" idx="13" hasCustomPrompt="1"/>
          </p:nvPr>
        </p:nvSpPr>
        <p:spPr>
          <a:xfrm>
            <a:off x="427765" y="3028951"/>
            <a:ext cx="3354806" cy="3458934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  <a:effectLst>
            <a:outerShdw blurRad="114300" dist="38100" dir="5400000" algn="ctr" rotWithShape="0">
              <a:srgbClr val="000000">
                <a:alpha val="80000"/>
              </a:srgbClr>
            </a:outerShdw>
          </a:effectLst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20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54" name="Rectangle 53"/>
          <p:cNvSpPr/>
          <p:nvPr/>
        </p:nvSpPr>
        <p:spPr>
          <a:xfrm>
            <a:off x="3881969" y="3028951"/>
            <a:ext cx="5367166" cy="345893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55" name="Picture Placeholder 25"/>
          <p:cNvSpPr>
            <a:spLocks noGrp="1"/>
          </p:cNvSpPr>
          <p:nvPr>
            <p:ph type="pic" sz="quarter" idx="14" hasCustomPrompt="1"/>
          </p:nvPr>
        </p:nvSpPr>
        <p:spPr>
          <a:xfrm>
            <a:off x="3877779" y="3028951"/>
            <a:ext cx="5371354" cy="3458934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  <a:effectLst>
            <a:outerShdw blurRad="114300" dist="38100" dir="5400000" algn="ctr" rotWithShape="0">
              <a:srgbClr val="000000">
                <a:alpha val="80000"/>
              </a:srgbClr>
            </a:outerShdw>
          </a:effectLst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20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56" name="Rectangle 55"/>
          <p:cNvSpPr/>
          <p:nvPr/>
        </p:nvSpPr>
        <p:spPr>
          <a:xfrm>
            <a:off x="9349317" y="1683673"/>
            <a:ext cx="2408766" cy="3442153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57" name="Picture Placeholder 25"/>
          <p:cNvSpPr>
            <a:spLocks noGrp="1"/>
          </p:cNvSpPr>
          <p:nvPr>
            <p:ph type="pic" sz="quarter" idx="15" hasCustomPrompt="1"/>
          </p:nvPr>
        </p:nvSpPr>
        <p:spPr>
          <a:xfrm>
            <a:off x="9349328" y="1676400"/>
            <a:ext cx="2408764" cy="3449410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  <a:effectLst>
            <a:outerShdw blurRad="114300" dist="38100" dir="5400000" algn="ctr" rotWithShape="0">
              <a:srgbClr val="000000">
                <a:alpha val="80000"/>
              </a:srgbClr>
            </a:outerShdw>
          </a:effectLst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20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58" name="Rectangle 57"/>
          <p:cNvSpPr/>
          <p:nvPr/>
        </p:nvSpPr>
        <p:spPr>
          <a:xfrm>
            <a:off x="9349317" y="5182976"/>
            <a:ext cx="2408766" cy="1304925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sp>
        <p:nvSpPr>
          <p:cNvPr id="59" name="Picture Placeholder 25"/>
          <p:cNvSpPr>
            <a:spLocks noGrp="1"/>
          </p:cNvSpPr>
          <p:nvPr>
            <p:ph type="pic" sz="quarter" idx="16" hasCustomPrompt="1"/>
          </p:nvPr>
        </p:nvSpPr>
        <p:spPr>
          <a:xfrm>
            <a:off x="9349328" y="5182976"/>
            <a:ext cx="2408764" cy="1304925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  <a:effectLst>
            <a:outerShdw blurRad="114300" dist="38100" dir="5400000" algn="ctr" rotWithShape="0">
              <a:srgbClr val="000000">
                <a:alpha val="80000"/>
              </a:srgbClr>
            </a:outerShdw>
          </a:effectLst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20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17" name="Rectangle 5"/>
          <p:cNvSpPr>
            <a:spLocks noChangeArrowheads="1"/>
          </p:cNvSpPr>
          <p:nvPr userDrawn="1"/>
        </p:nvSpPr>
        <p:spPr bwMode="ltGray">
          <a:xfrm>
            <a:off x="10350213" y="6584529"/>
            <a:ext cx="1083988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chemeClr val="bg1"/>
                </a:solidFill>
                <a:latin typeface="+mj-lt"/>
              </a:rPr>
              <a:t>Cisco Confidential</a:t>
            </a:r>
          </a:p>
        </p:txBody>
      </p:sp>
      <p:sp>
        <p:nvSpPr>
          <p:cNvPr id="18" name="Rectangle 5"/>
          <p:cNvSpPr>
            <a:spLocks noChangeArrowheads="1"/>
          </p:cNvSpPr>
          <p:nvPr userDrawn="1"/>
        </p:nvSpPr>
        <p:spPr bwMode="ltGray">
          <a:xfrm>
            <a:off x="10350213" y="6584529"/>
            <a:ext cx="1083988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chemeClr val="bg1"/>
                </a:solidFill>
                <a:latin typeface="+mj-lt"/>
              </a:rPr>
              <a:t>Cisco Confidential</a:t>
            </a:r>
          </a:p>
        </p:txBody>
      </p:sp>
      <p:sp>
        <p:nvSpPr>
          <p:cNvPr id="20" name="Rectangle 4"/>
          <p:cNvSpPr>
            <a:spLocks noChangeArrowheads="1"/>
          </p:cNvSpPr>
          <p:nvPr userDrawn="1"/>
        </p:nvSpPr>
        <p:spPr bwMode="ltGray">
          <a:xfrm>
            <a:off x="335174" y="6586262"/>
            <a:ext cx="4560687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>
                <a:solidFill>
                  <a:srgbClr val="FFFFFF"/>
                </a:solidFill>
                <a:latin typeface="+mj-lt"/>
              </a:rPr>
              <a:t>© 2012 Cisco and/or its affiliates. All rights reserved.</a:t>
            </a:r>
          </a:p>
        </p:txBody>
      </p:sp>
      <p:sp>
        <p:nvSpPr>
          <p:cNvPr id="21" name="Rectangle 7"/>
          <p:cNvSpPr>
            <a:spLocks noChangeArrowheads="1"/>
          </p:cNvSpPr>
          <p:nvPr userDrawn="1"/>
        </p:nvSpPr>
        <p:spPr bwMode="ltGray">
          <a:xfrm>
            <a:off x="11606759" y="6580424"/>
            <a:ext cx="260463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chemeClr val="bg1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Large photo with bottom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51104" y="310896"/>
            <a:ext cx="11301984" cy="607539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n-lt"/>
            </a:endParaRP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444510" y="310912"/>
            <a:ext cx="11299825" cy="6054185"/>
          </a:xfrm>
          <a:ln>
            <a:solidFill>
              <a:schemeClr val="bg2"/>
            </a:solidFill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2000" kern="1200" baseline="0" dirty="0">
                <a:solidFill>
                  <a:srgbClr val="546568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/>
              <a:t>Photo placeholder</a:t>
            </a:r>
          </a:p>
        </p:txBody>
      </p:sp>
      <p:pic>
        <p:nvPicPr>
          <p:cNvPr id="3" name="Picture 2" descr="bottom bar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4501" y="6374862"/>
            <a:ext cx="11303000" cy="171450"/>
          </a:xfrm>
          <a:prstGeom prst="rect">
            <a:avLst/>
          </a:prstGeom>
        </p:spPr>
      </p:pic>
      <p:sp>
        <p:nvSpPr>
          <p:cNvPr id="11" name="Rectangle 5"/>
          <p:cNvSpPr>
            <a:spLocks noChangeArrowheads="1"/>
          </p:cNvSpPr>
          <p:nvPr userDrawn="1"/>
        </p:nvSpPr>
        <p:spPr bwMode="ltGray">
          <a:xfrm>
            <a:off x="10643078" y="6584528"/>
            <a:ext cx="791126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marL="0" algn="r" defTabSz="814388" rtl="0" eaLnBrk="1" latinLnBrk="0" hangingPunct="1">
              <a:lnSpc>
                <a:spcPct val="100000"/>
              </a:lnSpc>
            </a:pPr>
            <a:r>
              <a:rPr lang="en-US" sz="600" kern="1200" dirty="0">
                <a:solidFill>
                  <a:srgbClr val="C0C0C0"/>
                </a:solidFill>
                <a:latin typeface="+mj-lt"/>
                <a:ea typeface="+mn-ea"/>
                <a:cs typeface="+mn-cs"/>
              </a:rPr>
              <a:t>Cisco Confidential</a:t>
            </a: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335174" y="6586262"/>
            <a:ext cx="4560687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© 2012 Cisco and/or its affiliates. All rights reserved.</a:t>
            </a:r>
          </a:p>
        </p:txBody>
      </p:sp>
      <p:sp>
        <p:nvSpPr>
          <p:cNvPr id="10" name="Rectangle 7"/>
          <p:cNvSpPr>
            <a:spLocks noChangeArrowheads="1"/>
          </p:cNvSpPr>
          <p:nvPr userDrawn="1"/>
        </p:nvSpPr>
        <p:spPr bwMode="ltGray">
          <a:xfrm>
            <a:off x="11606759" y="6580424"/>
            <a:ext cx="260463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</p:spPr>
        <p:txBody>
          <a:bodyPr anchor="ctr" anchorCtr="1">
            <a:noAutofit/>
          </a:bodyPr>
          <a:lstStyle>
            <a:lvl1pPr algn="ctr">
              <a:buNone/>
              <a:defRPr>
                <a:latin typeface="+mj-lt"/>
              </a:defRPr>
            </a:lvl1pPr>
          </a:lstStyle>
          <a:p>
            <a:r>
              <a:rPr lang="en-US" dirty="0"/>
              <a:t>Full bleed image placeholder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ndar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Documents and Settings\contractor\Desktop\Blue_Green_Gradien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933" y="0"/>
            <a:ext cx="12208933" cy="6858000"/>
          </a:xfrm>
          <a:prstGeom prst="rect">
            <a:avLst/>
          </a:prstGeom>
          <a:noFill/>
        </p:spPr>
      </p:pic>
      <p:sp>
        <p:nvSpPr>
          <p:cNvPr id="22" name="Rectangle 21"/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3" cstate="print">
              <a:alphaModFix amt="29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+mj-lt"/>
            </a:endParaRPr>
          </a:p>
        </p:txBody>
      </p:sp>
      <p:grpSp>
        <p:nvGrpSpPr>
          <p:cNvPr id="2" name="Group 3"/>
          <p:cNvGrpSpPr/>
          <p:nvPr userDrawn="1"/>
        </p:nvGrpSpPr>
        <p:grpSpPr>
          <a:xfrm>
            <a:off x="455095" y="6124575"/>
            <a:ext cx="1049511" cy="416134"/>
            <a:chOff x="609600" y="528537"/>
            <a:chExt cx="1444734" cy="763789"/>
          </a:xfrm>
          <a:solidFill>
            <a:schemeClr val="bg1"/>
          </a:solidFill>
        </p:grpSpPr>
        <p:sp>
          <p:nvSpPr>
            <p:cNvPr id="40" name="Rectangle 39"/>
            <p:cNvSpPr>
              <a:spLocks noChangeArrowheads="1"/>
            </p:cNvSpPr>
            <p:nvPr/>
          </p:nvSpPr>
          <p:spPr bwMode="black">
            <a:xfrm>
              <a:off x="1016578" y="1035681"/>
              <a:ext cx="65914" cy="24973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black">
            <a:xfrm>
              <a:off x="1400563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black">
            <a:xfrm>
              <a:off x="740661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43" name="Freeform 42"/>
            <p:cNvSpPr>
              <a:spLocks noEditPoints="1"/>
            </p:cNvSpPr>
            <p:nvPr/>
          </p:nvSpPr>
          <p:spPr bwMode="black">
            <a:xfrm>
              <a:off x="1660385" y="1028765"/>
              <a:ext cx="262122" cy="263561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black">
            <a:xfrm>
              <a:off x="1167566" y="1028765"/>
              <a:ext cx="170916" cy="263561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black">
            <a:xfrm>
              <a:off x="609600" y="732931"/>
              <a:ext cx="62081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black">
            <a:xfrm>
              <a:off x="783581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47" name="Freeform 46"/>
            <p:cNvSpPr>
              <a:spLocks/>
            </p:cNvSpPr>
            <p:nvPr/>
          </p:nvSpPr>
          <p:spPr bwMode="black">
            <a:xfrm>
              <a:off x="954497" y="528537"/>
              <a:ext cx="62081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48" name="Freeform 47"/>
            <p:cNvSpPr>
              <a:spLocks/>
            </p:cNvSpPr>
            <p:nvPr/>
          </p:nvSpPr>
          <p:spPr bwMode="black">
            <a:xfrm>
              <a:off x="1128478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black">
            <a:xfrm>
              <a:off x="1298627" y="732931"/>
              <a:ext cx="65914" cy="128323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black">
            <a:xfrm>
              <a:off x="1472608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black">
            <a:xfrm>
              <a:off x="1646590" y="528537"/>
              <a:ext cx="62848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black">
            <a:xfrm>
              <a:off x="1817505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black">
            <a:xfrm>
              <a:off x="1991486" y="732931"/>
              <a:ext cx="62848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latin typeface="+mj-lt"/>
              </a:endParaRPr>
            </a:p>
          </p:txBody>
        </p:sp>
      </p:grpSp>
      <p:sp>
        <p:nvSpPr>
          <p:cNvPr id="21" name="Media Placeholder 20"/>
          <p:cNvSpPr>
            <a:spLocks noGrp="1"/>
          </p:cNvSpPr>
          <p:nvPr>
            <p:ph type="media" sz="quarter" idx="10" hasCustomPrompt="1"/>
          </p:nvPr>
        </p:nvSpPr>
        <p:spPr>
          <a:xfrm>
            <a:off x="3519889" y="778669"/>
            <a:ext cx="7863840" cy="4425696"/>
          </a:xfrm>
          <a:solidFill>
            <a:schemeClr val="tx1">
              <a:lumMod val="50000"/>
            </a:schemeClr>
          </a:solidFill>
          <a:ln>
            <a:noFill/>
          </a:ln>
          <a:effectLst>
            <a:innerShdw blurRad="419100">
              <a:prstClr val="black">
                <a:alpha val="4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1800" kern="1200">
                <a:solidFill>
                  <a:schemeClr val="l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Click icon to add video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_gradien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Documents and Settings\contractor\Desktop\Blue_Green_Gradien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933" y="0"/>
            <a:ext cx="12208933" cy="6858000"/>
          </a:xfrm>
          <a:prstGeom prst="rect">
            <a:avLst/>
          </a:prstGeom>
          <a:noFill/>
        </p:spPr>
      </p:pic>
      <p:sp>
        <p:nvSpPr>
          <p:cNvPr id="4" name="Rectangle 5"/>
          <p:cNvSpPr>
            <a:spLocks noChangeArrowheads="1"/>
          </p:cNvSpPr>
          <p:nvPr userDrawn="1"/>
        </p:nvSpPr>
        <p:spPr bwMode="ltGray">
          <a:xfrm>
            <a:off x="10350213" y="6584529"/>
            <a:ext cx="1083988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chemeClr val="bg1"/>
                </a:solidFill>
                <a:latin typeface="+mj-lt"/>
              </a:rPr>
              <a:t>Cisco Confidential</a:t>
            </a:r>
          </a:p>
        </p:txBody>
      </p:sp>
      <p:sp>
        <p:nvSpPr>
          <p:cNvPr id="5" name="Rectangle 5"/>
          <p:cNvSpPr>
            <a:spLocks noChangeArrowheads="1"/>
          </p:cNvSpPr>
          <p:nvPr userDrawn="1"/>
        </p:nvSpPr>
        <p:spPr bwMode="ltGray">
          <a:xfrm>
            <a:off x="10350213" y="6584529"/>
            <a:ext cx="1083988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chemeClr val="bg1"/>
                </a:solidFill>
                <a:latin typeface="+mj-lt"/>
              </a:rPr>
              <a:t>Cisco Confidential</a:t>
            </a:r>
          </a:p>
        </p:txBody>
      </p:sp>
      <p:sp>
        <p:nvSpPr>
          <p:cNvPr id="6" name="Rectangle 4"/>
          <p:cNvSpPr>
            <a:spLocks noChangeArrowheads="1"/>
          </p:cNvSpPr>
          <p:nvPr userDrawn="1"/>
        </p:nvSpPr>
        <p:spPr bwMode="ltGray">
          <a:xfrm>
            <a:off x="335174" y="6586262"/>
            <a:ext cx="4560687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>
                <a:solidFill>
                  <a:srgbClr val="FFFFFF"/>
                </a:solidFill>
                <a:latin typeface="+mj-lt"/>
              </a:rPr>
              <a:t>© 2012 Cisco and/or its affiliates. All rights reserved.</a:t>
            </a:r>
          </a:p>
        </p:txBody>
      </p:sp>
      <p:sp>
        <p:nvSpPr>
          <p:cNvPr id="7" name="Rectangle 7"/>
          <p:cNvSpPr>
            <a:spLocks noChangeArrowheads="1"/>
          </p:cNvSpPr>
          <p:nvPr userDrawn="1"/>
        </p:nvSpPr>
        <p:spPr bwMode="ltGray">
          <a:xfrm>
            <a:off x="11606759" y="6580424"/>
            <a:ext cx="260463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chemeClr val="bg1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 userDrawn="1"/>
        </p:nvSpPr>
        <p:spPr bwMode="ltGray">
          <a:xfrm>
            <a:off x="10643078" y="6584528"/>
            <a:ext cx="791126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marL="0" algn="r" defTabSz="814388" rtl="0" eaLnBrk="1" latinLnBrk="0" hangingPunct="1">
              <a:lnSpc>
                <a:spcPct val="100000"/>
              </a:lnSpc>
            </a:pPr>
            <a:r>
              <a:rPr lang="en-US" sz="600" kern="1200" dirty="0">
                <a:solidFill>
                  <a:srgbClr val="C0C0C0"/>
                </a:solidFill>
                <a:latin typeface="+mj-lt"/>
                <a:ea typeface="+mn-ea"/>
                <a:cs typeface="+mn-cs"/>
              </a:rPr>
              <a:t>Cisco Confidential</a:t>
            </a:r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ltGray">
          <a:xfrm>
            <a:off x="335174" y="6586262"/>
            <a:ext cx="4560687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© 2012 Cisco and/or its affiliates. All rights reserved.</a:t>
            </a:r>
          </a:p>
        </p:txBody>
      </p:sp>
      <p:sp>
        <p:nvSpPr>
          <p:cNvPr id="6" name="Rectangle 7"/>
          <p:cNvSpPr>
            <a:spLocks noChangeArrowheads="1"/>
          </p:cNvSpPr>
          <p:nvPr userDrawn="1"/>
        </p:nvSpPr>
        <p:spPr bwMode="ltGray">
          <a:xfrm>
            <a:off x="11606759" y="6580424"/>
            <a:ext cx="260463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Slide_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Documents and Settings\contractor\Desktop\Blue_Green_Gradien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933" y="0"/>
            <a:ext cx="12208933" cy="6858000"/>
          </a:xfrm>
          <a:prstGeom prst="rect">
            <a:avLst/>
          </a:prstGeom>
          <a:noFill/>
        </p:spPr>
      </p:pic>
      <p:sp>
        <p:nvSpPr>
          <p:cNvPr id="20" name="Rectangle 19"/>
          <p:cNvSpPr>
            <a:spLocks noChangeArrowheads="1"/>
          </p:cNvSpPr>
          <p:nvPr/>
        </p:nvSpPr>
        <p:spPr bwMode="black">
          <a:xfrm>
            <a:off x="5831613" y="5844550"/>
            <a:ext cx="55257" cy="15701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sz="3200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1" name="Freeform 20"/>
          <p:cNvSpPr>
            <a:spLocks/>
          </p:cNvSpPr>
          <p:nvPr/>
        </p:nvSpPr>
        <p:spPr bwMode="black">
          <a:xfrm>
            <a:off x="6153507" y="5840202"/>
            <a:ext cx="159988" cy="165712"/>
          </a:xfrm>
          <a:custGeom>
            <a:avLst/>
            <a:gdLst/>
            <a:ahLst/>
            <a:cxnLst>
              <a:cxn ang="0">
                <a:pos x="58" y="24"/>
              </a:cxn>
              <a:cxn ang="0">
                <a:pos x="42" y="20"/>
              </a:cxn>
              <a:cxn ang="0">
                <a:pos x="21" y="40"/>
              </a:cxn>
              <a:cxn ang="0">
                <a:pos x="42" y="60"/>
              </a:cxn>
              <a:cxn ang="0">
                <a:pos x="58" y="56"/>
              </a:cxn>
              <a:cxn ang="0">
                <a:pos x="58" y="77"/>
              </a:cxn>
              <a:cxn ang="0">
                <a:pos x="41" y="80"/>
              </a:cxn>
              <a:cxn ang="0">
                <a:pos x="0" y="40"/>
              </a:cxn>
              <a:cxn ang="0">
                <a:pos x="41" y="0"/>
              </a:cxn>
              <a:cxn ang="0">
                <a:pos x="58" y="3"/>
              </a:cxn>
              <a:cxn ang="0">
                <a:pos x="58" y="24"/>
              </a:cxn>
            </a:cxnLst>
            <a:rect l="0" t="0" r="r" b="b"/>
            <a:pathLst>
              <a:path w="58" h="80">
                <a:moveTo>
                  <a:pt x="58" y="24"/>
                </a:moveTo>
                <a:cubicBezTo>
                  <a:pt x="58" y="23"/>
                  <a:pt x="51" y="20"/>
                  <a:pt x="42" y="20"/>
                </a:cubicBezTo>
                <a:cubicBezTo>
                  <a:pt x="30" y="20"/>
                  <a:pt x="21" y="28"/>
                  <a:pt x="21" y="40"/>
                </a:cubicBezTo>
                <a:cubicBezTo>
                  <a:pt x="21" y="51"/>
                  <a:pt x="29" y="60"/>
                  <a:pt x="42" y="60"/>
                </a:cubicBezTo>
                <a:cubicBezTo>
                  <a:pt x="51" y="60"/>
                  <a:pt x="57" y="57"/>
                  <a:pt x="58" y="56"/>
                </a:cubicBezTo>
                <a:cubicBezTo>
                  <a:pt x="58" y="77"/>
                  <a:pt x="58" y="77"/>
                  <a:pt x="58" y="77"/>
                </a:cubicBezTo>
                <a:cubicBezTo>
                  <a:pt x="56" y="78"/>
                  <a:pt x="49" y="80"/>
                  <a:pt x="41" y="80"/>
                </a:cubicBezTo>
                <a:cubicBezTo>
                  <a:pt x="19" y="80"/>
                  <a:pt x="0" y="65"/>
                  <a:pt x="0" y="40"/>
                </a:cubicBezTo>
                <a:cubicBezTo>
                  <a:pt x="0" y="17"/>
                  <a:pt x="17" y="0"/>
                  <a:pt x="41" y="0"/>
                </a:cubicBezTo>
                <a:cubicBezTo>
                  <a:pt x="50" y="0"/>
                  <a:pt x="56" y="3"/>
                  <a:pt x="58" y="3"/>
                </a:cubicBezTo>
                <a:lnTo>
                  <a:pt x="58" y="2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3200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2" name="Freeform 21"/>
          <p:cNvSpPr>
            <a:spLocks/>
          </p:cNvSpPr>
          <p:nvPr/>
        </p:nvSpPr>
        <p:spPr bwMode="black">
          <a:xfrm>
            <a:off x="5600295" y="5840202"/>
            <a:ext cx="159988" cy="165712"/>
          </a:xfrm>
          <a:custGeom>
            <a:avLst/>
            <a:gdLst/>
            <a:ahLst/>
            <a:cxnLst>
              <a:cxn ang="0">
                <a:pos x="58" y="24"/>
              </a:cxn>
              <a:cxn ang="0">
                <a:pos x="42" y="20"/>
              </a:cxn>
              <a:cxn ang="0">
                <a:pos x="21" y="40"/>
              </a:cxn>
              <a:cxn ang="0">
                <a:pos x="42" y="60"/>
              </a:cxn>
              <a:cxn ang="0">
                <a:pos x="58" y="56"/>
              </a:cxn>
              <a:cxn ang="0">
                <a:pos x="58" y="77"/>
              </a:cxn>
              <a:cxn ang="0">
                <a:pos x="40" y="80"/>
              </a:cxn>
              <a:cxn ang="0">
                <a:pos x="0" y="40"/>
              </a:cxn>
              <a:cxn ang="0">
                <a:pos x="40" y="0"/>
              </a:cxn>
              <a:cxn ang="0">
                <a:pos x="58" y="3"/>
              </a:cxn>
              <a:cxn ang="0">
                <a:pos x="58" y="24"/>
              </a:cxn>
            </a:cxnLst>
            <a:rect l="0" t="0" r="r" b="b"/>
            <a:pathLst>
              <a:path w="58" h="80">
                <a:moveTo>
                  <a:pt x="58" y="24"/>
                </a:moveTo>
                <a:cubicBezTo>
                  <a:pt x="57" y="23"/>
                  <a:pt x="51" y="20"/>
                  <a:pt x="42" y="20"/>
                </a:cubicBezTo>
                <a:cubicBezTo>
                  <a:pt x="29" y="20"/>
                  <a:pt x="21" y="28"/>
                  <a:pt x="21" y="40"/>
                </a:cubicBezTo>
                <a:cubicBezTo>
                  <a:pt x="21" y="51"/>
                  <a:pt x="29" y="60"/>
                  <a:pt x="42" y="60"/>
                </a:cubicBezTo>
                <a:cubicBezTo>
                  <a:pt x="51" y="60"/>
                  <a:pt x="57" y="57"/>
                  <a:pt x="58" y="56"/>
                </a:cubicBezTo>
                <a:cubicBezTo>
                  <a:pt x="58" y="77"/>
                  <a:pt x="58" y="77"/>
                  <a:pt x="58" y="77"/>
                </a:cubicBezTo>
                <a:cubicBezTo>
                  <a:pt x="56" y="78"/>
                  <a:pt x="49" y="80"/>
                  <a:pt x="40" y="80"/>
                </a:cubicBezTo>
                <a:cubicBezTo>
                  <a:pt x="19" y="80"/>
                  <a:pt x="0" y="65"/>
                  <a:pt x="0" y="40"/>
                </a:cubicBezTo>
                <a:cubicBezTo>
                  <a:pt x="0" y="17"/>
                  <a:pt x="17" y="0"/>
                  <a:pt x="40" y="0"/>
                </a:cubicBezTo>
                <a:cubicBezTo>
                  <a:pt x="49" y="0"/>
                  <a:pt x="56" y="3"/>
                  <a:pt x="58" y="3"/>
                </a:cubicBezTo>
                <a:lnTo>
                  <a:pt x="58" y="2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3200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3" name="Freeform 22"/>
          <p:cNvSpPr>
            <a:spLocks noEditPoints="1"/>
          </p:cNvSpPr>
          <p:nvPr userDrawn="1"/>
        </p:nvSpPr>
        <p:spPr bwMode="black">
          <a:xfrm>
            <a:off x="6371331" y="5840202"/>
            <a:ext cx="219743" cy="165712"/>
          </a:xfrm>
          <a:custGeom>
            <a:avLst/>
            <a:gdLst/>
            <a:ahLst/>
            <a:cxnLst>
              <a:cxn ang="0">
                <a:pos x="80" y="40"/>
              </a:cxn>
              <a:cxn ang="0">
                <a:pos x="40" y="80"/>
              </a:cxn>
              <a:cxn ang="0">
                <a:pos x="0" y="40"/>
              </a:cxn>
              <a:cxn ang="0">
                <a:pos x="40" y="0"/>
              </a:cxn>
              <a:cxn ang="0">
                <a:pos x="80" y="40"/>
              </a:cxn>
              <a:cxn ang="0">
                <a:pos x="40" y="20"/>
              </a:cxn>
              <a:cxn ang="0">
                <a:pos x="20" y="40"/>
              </a:cxn>
              <a:cxn ang="0">
                <a:pos x="40" y="60"/>
              </a:cxn>
              <a:cxn ang="0">
                <a:pos x="60" y="40"/>
              </a:cxn>
              <a:cxn ang="0">
                <a:pos x="40" y="20"/>
              </a:cxn>
            </a:cxnLst>
            <a:rect l="0" t="0" r="r" b="b"/>
            <a:pathLst>
              <a:path w="80" h="80">
                <a:moveTo>
                  <a:pt x="80" y="40"/>
                </a:moveTo>
                <a:cubicBezTo>
                  <a:pt x="80" y="62"/>
                  <a:pt x="64" y="80"/>
                  <a:pt x="40" y="80"/>
                </a:cubicBezTo>
                <a:cubicBezTo>
                  <a:pt x="16" y="80"/>
                  <a:pt x="0" y="62"/>
                  <a:pt x="0" y="40"/>
                </a:cubicBezTo>
                <a:cubicBezTo>
                  <a:pt x="0" y="18"/>
                  <a:pt x="16" y="0"/>
                  <a:pt x="40" y="0"/>
                </a:cubicBezTo>
                <a:cubicBezTo>
                  <a:pt x="64" y="0"/>
                  <a:pt x="80" y="18"/>
                  <a:pt x="80" y="40"/>
                </a:cubicBezTo>
                <a:moveTo>
                  <a:pt x="40" y="20"/>
                </a:moveTo>
                <a:cubicBezTo>
                  <a:pt x="29" y="20"/>
                  <a:pt x="20" y="29"/>
                  <a:pt x="20" y="40"/>
                </a:cubicBezTo>
                <a:cubicBezTo>
                  <a:pt x="20" y="51"/>
                  <a:pt x="29" y="60"/>
                  <a:pt x="40" y="60"/>
                </a:cubicBezTo>
                <a:cubicBezTo>
                  <a:pt x="51" y="60"/>
                  <a:pt x="60" y="51"/>
                  <a:pt x="60" y="40"/>
                </a:cubicBezTo>
                <a:cubicBezTo>
                  <a:pt x="60" y="29"/>
                  <a:pt x="51" y="20"/>
                  <a:pt x="40" y="2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3200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4" name="Freeform 23"/>
          <p:cNvSpPr>
            <a:spLocks/>
          </p:cNvSpPr>
          <p:nvPr/>
        </p:nvSpPr>
        <p:spPr bwMode="black">
          <a:xfrm>
            <a:off x="5958178" y="5840202"/>
            <a:ext cx="143283" cy="165712"/>
          </a:xfrm>
          <a:custGeom>
            <a:avLst/>
            <a:gdLst/>
            <a:ahLst/>
            <a:cxnLst>
              <a:cxn ang="0">
                <a:pos x="47" y="19"/>
              </a:cxn>
              <a:cxn ang="0">
                <a:pos x="32" y="17"/>
              </a:cxn>
              <a:cxn ang="0">
                <a:pos x="20" y="23"/>
              </a:cxn>
              <a:cxn ang="0">
                <a:pos x="29" y="30"/>
              </a:cxn>
              <a:cxn ang="0">
                <a:pos x="34" y="32"/>
              </a:cxn>
              <a:cxn ang="0">
                <a:pos x="52" y="54"/>
              </a:cxn>
              <a:cxn ang="0">
                <a:pos x="21" y="80"/>
              </a:cxn>
              <a:cxn ang="0">
                <a:pos x="0" y="77"/>
              </a:cxn>
              <a:cxn ang="0">
                <a:pos x="0" y="60"/>
              </a:cxn>
              <a:cxn ang="0">
                <a:pos x="18" y="63"/>
              </a:cxn>
              <a:cxn ang="0">
                <a:pos x="32" y="56"/>
              </a:cxn>
              <a:cxn ang="0">
                <a:pos x="23" y="48"/>
              </a:cxn>
              <a:cxn ang="0">
                <a:pos x="19" y="47"/>
              </a:cxn>
              <a:cxn ang="0">
                <a:pos x="0" y="24"/>
              </a:cxn>
              <a:cxn ang="0">
                <a:pos x="28" y="0"/>
              </a:cxn>
              <a:cxn ang="0">
                <a:pos x="47" y="3"/>
              </a:cxn>
              <a:cxn ang="0">
                <a:pos x="47" y="19"/>
              </a:cxn>
            </a:cxnLst>
            <a:rect l="0" t="0" r="r" b="b"/>
            <a:pathLst>
              <a:path w="52" h="80">
                <a:moveTo>
                  <a:pt x="47" y="19"/>
                </a:moveTo>
                <a:cubicBezTo>
                  <a:pt x="47" y="19"/>
                  <a:pt x="38" y="17"/>
                  <a:pt x="32" y="17"/>
                </a:cubicBezTo>
                <a:cubicBezTo>
                  <a:pt x="24" y="17"/>
                  <a:pt x="20" y="19"/>
                  <a:pt x="20" y="23"/>
                </a:cubicBezTo>
                <a:cubicBezTo>
                  <a:pt x="20" y="28"/>
                  <a:pt x="26" y="29"/>
                  <a:pt x="29" y="30"/>
                </a:cubicBezTo>
                <a:cubicBezTo>
                  <a:pt x="34" y="32"/>
                  <a:pt x="34" y="32"/>
                  <a:pt x="34" y="32"/>
                </a:cubicBezTo>
                <a:cubicBezTo>
                  <a:pt x="47" y="36"/>
                  <a:pt x="52" y="45"/>
                  <a:pt x="52" y="54"/>
                </a:cubicBezTo>
                <a:cubicBezTo>
                  <a:pt x="52" y="73"/>
                  <a:pt x="35" y="80"/>
                  <a:pt x="21" y="80"/>
                </a:cubicBezTo>
                <a:cubicBezTo>
                  <a:pt x="10" y="80"/>
                  <a:pt x="1" y="78"/>
                  <a:pt x="0" y="77"/>
                </a:cubicBezTo>
                <a:cubicBezTo>
                  <a:pt x="0" y="60"/>
                  <a:pt x="0" y="60"/>
                  <a:pt x="0" y="60"/>
                </a:cubicBezTo>
                <a:cubicBezTo>
                  <a:pt x="2" y="60"/>
                  <a:pt x="10" y="63"/>
                  <a:pt x="18" y="63"/>
                </a:cubicBezTo>
                <a:cubicBezTo>
                  <a:pt x="28" y="63"/>
                  <a:pt x="32" y="60"/>
                  <a:pt x="32" y="56"/>
                </a:cubicBezTo>
                <a:cubicBezTo>
                  <a:pt x="32" y="52"/>
                  <a:pt x="28" y="49"/>
                  <a:pt x="23" y="48"/>
                </a:cubicBezTo>
                <a:cubicBezTo>
                  <a:pt x="22" y="48"/>
                  <a:pt x="21" y="47"/>
                  <a:pt x="19" y="47"/>
                </a:cubicBezTo>
                <a:cubicBezTo>
                  <a:pt x="9" y="43"/>
                  <a:pt x="0" y="37"/>
                  <a:pt x="0" y="24"/>
                </a:cubicBezTo>
                <a:cubicBezTo>
                  <a:pt x="0" y="10"/>
                  <a:pt x="10" y="0"/>
                  <a:pt x="28" y="0"/>
                </a:cubicBezTo>
                <a:cubicBezTo>
                  <a:pt x="37" y="0"/>
                  <a:pt x="46" y="3"/>
                  <a:pt x="47" y="3"/>
                </a:cubicBezTo>
                <a:lnTo>
                  <a:pt x="47" y="1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3200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5" name="Freeform 24"/>
          <p:cNvSpPr>
            <a:spLocks/>
          </p:cNvSpPr>
          <p:nvPr/>
        </p:nvSpPr>
        <p:spPr bwMode="black">
          <a:xfrm>
            <a:off x="5490425" y="5654198"/>
            <a:ext cx="52044" cy="80682"/>
          </a:xfrm>
          <a:custGeom>
            <a:avLst/>
            <a:gdLst/>
            <a:ahLst/>
            <a:cxnLst>
              <a:cxn ang="0">
                <a:pos x="19" y="10"/>
              </a:cxn>
              <a:cxn ang="0">
                <a:pos x="10" y="0"/>
              </a:cxn>
              <a:cxn ang="0">
                <a:pos x="0" y="10"/>
              </a:cxn>
              <a:cxn ang="0">
                <a:pos x="0" y="30"/>
              </a:cxn>
              <a:cxn ang="0">
                <a:pos x="10" y="39"/>
              </a:cxn>
              <a:cxn ang="0">
                <a:pos x="19" y="30"/>
              </a:cxn>
              <a:cxn ang="0">
                <a:pos x="19" y="10"/>
              </a:cxn>
            </a:cxnLst>
            <a:rect l="0" t="0" r="r" b="b"/>
            <a:pathLst>
              <a:path w="19" h="39">
                <a:moveTo>
                  <a:pt x="19" y="10"/>
                </a:moveTo>
                <a:cubicBezTo>
                  <a:pt x="19" y="4"/>
                  <a:pt x="15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5"/>
                  <a:pt x="4" y="39"/>
                  <a:pt x="10" y="39"/>
                </a:cubicBezTo>
                <a:cubicBezTo>
                  <a:pt x="15" y="39"/>
                  <a:pt x="19" y="35"/>
                  <a:pt x="19" y="30"/>
                </a:cubicBezTo>
                <a:lnTo>
                  <a:pt x="19" y="1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3200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6" name="Freeform 25"/>
          <p:cNvSpPr>
            <a:spLocks/>
          </p:cNvSpPr>
          <p:nvPr/>
        </p:nvSpPr>
        <p:spPr bwMode="black">
          <a:xfrm>
            <a:off x="5636277" y="5600088"/>
            <a:ext cx="52044" cy="134792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9" y="0"/>
              </a:cxn>
              <a:cxn ang="0">
                <a:pos x="0" y="9"/>
              </a:cxn>
              <a:cxn ang="0">
                <a:pos x="0" y="56"/>
              </a:cxn>
              <a:cxn ang="0">
                <a:pos x="9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4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4" y="65"/>
                  <a:pt x="9" y="65"/>
                </a:cubicBezTo>
                <a:cubicBezTo>
                  <a:pt x="14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3200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7" name="Freeform 26"/>
          <p:cNvSpPr>
            <a:spLocks/>
          </p:cNvSpPr>
          <p:nvPr/>
        </p:nvSpPr>
        <p:spPr bwMode="black">
          <a:xfrm>
            <a:off x="5779560" y="5525703"/>
            <a:ext cx="52044" cy="248327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10" y="0"/>
              </a:cxn>
              <a:cxn ang="0">
                <a:pos x="0" y="9"/>
              </a:cxn>
              <a:cxn ang="0">
                <a:pos x="0" y="111"/>
              </a:cxn>
              <a:cxn ang="0">
                <a:pos x="10" y="120"/>
              </a:cxn>
              <a:cxn ang="0">
                <a:pos x="19" y="111"/>
              </a:cxn>
              <a:cxn ang="0">
                <a:pos x="19" y="9"/>
              </a:cxn>
            </a:cxnLst>
            <a:rect l="0" t="0" r="r" b="b"/>
            <a:pathLst>
              <a:path w="19" h="120">
                <a:moveTo>
                  <a:pt x="19" y="9"/>
                </a:moveTo>
                <a:cubicBezTo>
                  <a:pt x="19" y="4"/>
                  <a:pt x="15" y="0"/>
                  <a:pt x="10" y="0"/>
                </a:cubicBezTo>
                <a:cubicBezTo>
                  <a:pt x="5" y="0"/>
                  <a:pt x="0" y="4"/>
                  <a:pt x="0" y="9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6"/>
                  <a:pt x="5" y="120"/>
                  <a:pt x="10" y="120"/>
                </a:cubicBezTo>
                <a:cubicBezTo>
                  <a:pt x="15" y="120"/>
                  <a:pt x="19" y="116"/>
                  <a:pt x="19" y="111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3200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8" name="Freeform 27"/>
          <p:cNvSpPr>
            <a:spLocks/>
          </p:cNvSpPr>
          <p:nvPr/>
        </p:nvSpPr>
        <p:spPr bwMode="black">
          <a:xfrm>
            <a:off x="5925412" y="5600088"/>
            <a:ext cx="52044" cy="134792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9" y="0"/>
              </a:cxn>
              <a:cxn ang="0">
                <a:pos x="0" y="9"/>
              </a:cxn>
              <a:cxn ang="0">
                <a:pos x="0" y="56"/>
              </a:cxn>
              <a:cxn ang="0">
                <a:pos x="9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5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4" y="65"/>
                  <a:pt x="9" y="65"/>
                </a:cubicBezTo>
                <a:cubicBezTo>
                  <a:pt x="15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3200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9" name="Freeform 28"/>
          <p:cNvSpPr>
            <a:spLocks/>
          </p:cNvSpPr>
          <p:nvPr/>
        </p:nvSpPr>
        <p:spPr bwMode="black">
          <a:xfrm>
            <a:off x="6068061" y="5654198"/>
            <a:ext cx="55257" cy="80682"/>
          </a:xfrm>
          <a:custGeom>
            <a:avLst/>
            <a:gdLst/>
            <a:ahLst/>
            <a:cxnLst>
              <a:cxn ang="0">
                <a:pos x="20" y="10"/>
              </a:cxn>
              <a:cxn ang="0">
                <a:pos x="10" y="0"/>
              </a:cxn>
              <a:cxn ang="0">
                <a:pos x="0" y="10"/>
              </a:cxn>
              <a:cxn ang="0">
                <a:pos x="0" y="30"/>
              </a:cxn>
              <a:cxn ang="0">
                <a:pos x="10" y="39"/>
              </a:cxn>
              <a:cxn ang="0">
                <a:pos x="20" y="30"/>
              </a:cxn>
              <a:cxn ang="0">
                <a:pos x="20" y="10"/>
              </a:cxn>
            </a:cxnLst>
            <a:rect l="0" t="0" r="r" b="b"/>
            <a:pathLst>
              <a:path w="20" h="39">
                <a:moveTo>
                  <a:pt x="20" y="10"/>
                </a:moveTo>
                <a:cubicBezTo>
                  <a:pt x="20" y="4"/>
                  <a:pt x="15" y="0"/>
                  <a:pt x="10" y="0"/>
                </a:cubicBezTo>
                <a:cubicBezTo>
                  <a:pt x="5" y="0"/>
                  <a:pt x="0" y="4"/>
                  <a:pt x="0" y="1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5"/>
                  <a:pt x="5" y="39"/>
                  <a:pt x="10" y="39"/>
                </a:cubicBezTo>
                <a:cubicBezTo>
                  <a:pt x="15" y="39"/>
                  <a:pt x="20" y="35"/>
                  <a:pt x="20" y="30"/>
                </a:cubicBezTo>
                <a:lnTo>
                  <a:pt x="20" y="1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3200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30" name="Freeform 29"/>
          <p:cNvSpPr>
            <a:spLocks/>
          </p:cNvSpPr>
          <p:nvPr/>
        </p:nvSpPr>
        <p:spPr bwMode="black">
          <a:xfrm>
            <a:off x="6213914" y="5600088"/>
            <a:ext cx="52687" cy="134792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10" y="0"/>
              </a:cxn>
              <a:cxn ang="0">
                <a:pos x="0" y="9"/>
              </a:cxn>
              <a:cxn ang="0">
                <a:pos x="0" y="56"/>
              </a:cxn>
              <a:cxn ang="0">
                <a:pos x="10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5" y="0"/>
                  <a:pt x="10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4" y="65"/>
                  <a:pt x="10" y="65"/>
                </a:cubicBezTo>
                <a:cubicBezTo>
                  <a:pt x="15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3200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31" name="Freeform 30"/>
          <p:cNvSpPr>
            <a:spLocks/>
          </p:cNvSpPr>
          <p:nvPr/>
        </p:nvSpPr>
        <p:spPr bwMode="black">
          <a:xfrm>
            <a:off x="6359767" y="5525703"/>
            <a:ext cx="52687" cy="248327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9" y="0"/>
              </a:cxn>
              <a:cxn ang="0">
                <a:pos x="0" y="9"/>
              </a:cxn>
              <a:cxn ang="0">
                <a:pos x="0" y="111"/>
              </a:cxn>
              <a:cxn ang="0">
                <a:pos x="9" y="120"/>
              </a:cxn>
              <a:cxn ang="0">
                <a:pos x="19" y="111"/>
              </a:cxn>
              <a:cxn ang="0">
                <a:pos x="19" y="9"/>
              </a:cxn>
            </a:cxnLst>
            <a:rect l="0" t="0" r="r" b="b"/>
            <a:pathLst>
              <a:path w="19" h="120">
                <a:moveTo>
                  <a:pt x="19" y="9"/>
                </a:moveTo>
                <a:cubicBezTo>
                  <a:pt x="19" y="4"/>
                  <a:pt x="15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6"/>
                  <a:pt x="4" y="120"/>
                  <a:pt x="9" y="120"/>
                </a:cubicBezTo>
                <a:cubicBezTo>
                  <a:pt x="15" y="120"/>
                  <a:pt x="19" y="116"/>
                  <a:pt x="19" y="111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3200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32" name="Freeform 31"/>
          <p:cNvSpPr>
            <a:spLocks/>
          </p:cNvSpPr>
          <p:nvPr/>
        </p:nvSpPr>
        <p:spPr bwMode="black">
          <a:xfrm>
            <a:off x="6503048" y="5600088"/>
            <a:ext cx="52687" cy="134792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10" y="0"/>
              </a:cxn>
              <a:cxn ang="0">
                <a:pos x="0" y="9"/>
              </a:cxn>
              <a:cxn ang="0">
                <a:pos x="0" y="56"/>
              </a:cxn>
              <a:cxn ang="0">
                <a:pos x="10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5" y="0"/>
                  <a:pt x="10" y="0"/>
                </a:cubicBezTo>
                <a:cubicBezTo>
                  <a:pt x="5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5" y="65"/>
                  <a:pt x="10" y="65"/>
                </a:cubicBezTo>
                <a:cubicBezTo>
                  <a:pt x="15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3200" dirty="0">
              <a:solidFill>
                <a:srgbClr val="0096D6"/>
              </a:solidFill>
              <a:latin typeface="+mj-lt"/>
            </a:endParaRPr>
          </a:p>
        </p:txBody>
      </p:sp>
      <p:sp>
        <p:nvSpPr>
          <p:cNvPr id="33" name="Freeform 32"/>
          <p:cNvSpPr>
            <a:spLocks/>
          </p:cNvSpPr>
          <p:nvPr/>
        </p:nvSpPr>
        <p:spPr bwMode="black">
          <a:xfrm>
            <a:off x="6648901" y="5654198"/>
            <a:ext cx="52687" cy="80682"/>
          </a:xfrm>
          <a:custGeom>
            <a:avLst/>
            <a:gdLst/>
            <a:ahLst/>
            <a:cxnLst>
              <a:cxn ang="0">
                <a:pos x="19" y="10"/>
              </a:cxn>
              <a:cxn ang="0">
                <a:pos x="9" y="0"/>
              </a:cxn>
              <a:cxn ang="0">
                <a:pos x="0" y="10"/>
              </a:cxn>
              <a:cxn ang="0">
                <a:pos x="0" y="30"/>
              </a:cxn>
              <a:cxn ang="0">
                <a:pos x="9" y="39"/>
              </a:cxn>
              <a:cxn ang="0">
                <a:pos x="19" y="30"/>
              </a:cxn>
              <a:cxn ang="0">
                <a:pos x="19" y="10"/>
              </a:cxn>
            </a:cxnLst>
            <a:rect l="0" t="0" r="r" b="b"/>
            <a:pathLst>
              <a:path w="19" h="39">
                <a:moveTo>
                  <a:pt x="19" y="10"/>
                </a:moveTo>
                <a:cubicBezTo>
                  <a:pt x="19" y="4"/>
                  <a:pt x="15" y="0"/>
                  <a:pt x="9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5"/>
                  <a:pt x="4" y="39"/>
                  <a:pt x="9" y="39"/>
                </a:cubicBezTo>
                <a:cubicBezTo>
                  <a:pt x="15" y="39"/>
                  <a:pt x="19" y="35"/>
                  <a:pt x="19" y="30"/>
                </a:cubicBezTo>
                <a:lnTo>
                  <a:pt x="19" y="1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sz="3200" dirty="0">
              <a:solidFill>
                <a:srgbClr val="0096D6"/>
              </a:solidFill>
              <a:latin typeface="+mj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91391E-6 L -5.55556E-7 0.02314 " pathEditMode="relative" rAng="0" ptsTypes="AA">
                                      <p:cBhvr>
                                        <p:cTn id="37" dur="7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93242E-6 L 4.72222E-6 0.02962 " pathEditMode="relative" rAng="0" ptsTypes="AA">
                                      <p:cBhvr>
                                        <p:cTn id="39" dur="7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91391E-6 L 0 0.02314 " pathEditMode="relative" rAng="0" ptsTypes="AA">
                                      <p:cBhvr>
                                        <p:cTn id="41" dur="7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93242E-6 L -4.72222E-6 0.02962 " pathEditMode="relative" rAng="0" ptsTypes="AA">
                                      <p:cBhvr>
                                        <p:cTn id="43" dur="7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91391E-6 L 4.16667E-6 0.02314 " pathEditMode="relative" rAng="0" ptsTypes="AA">
                                      <p:cBhvr>
                                        <p:cTn id="45" dur="7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36056E-6 L 2.77778E-7 -0.02338 " pathEditMode="relative" rAng="0" ptsTypes="AA">
                                      <p:cBhvr>
                                        <p:cTn id="47" dur="7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36056E-6 L -8.33333E-7 -0.02338 " pathEditMode="relative" rAng="0" ptsTypes="AA">
                                      <p:cBhvr>
                                        <p:cTn id="49" dur="7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36056E-6 L 4.44444E-6 -0.02338 " pathEditMode="relative" rAng="0" ptsTypes="AA">
                                      <p:cBhvr>
                                        <p:cTn id="51" dur="7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36056E-6 L 3.33333E-6 -0.02338 " pathEditMode="relative" rAng="0" ptsTypes="AA">
                                      <p:cBhvr>
                                        <p:cTn id="53" dur="7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4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</p:bld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Closing Slide-green 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Documents and Settings\contractor\Desktop\Blue_Green_Gradien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933" y="0"/>
            <a:ext cx="12208933" cy="6858000"/>
          </a:xfrm>
          <a:prstGeom prst="rect">
            <a:avLst/>
          </a:prstGeom>
          <a:noFill/>
        </p:spPr>
      </p:pic>
      <p:sp>
        <p:nvSpPr>
          <p:cNvPr id="34" name="TextBox 33"/>
          <p:cNvSpPr txBox="1"/>
          <p:nvPr userDrawn="1"/>
        </p:nvSpPr>
        <p:spPr>
          <a:xfrm>
            <a:off x="859588" y="2021603"/>
            <a:ext cx="24676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FFFFFF"/>
                </a:solidFill>
                <a:latin typeface="+mj-lt"/>
              </a:rPr>
              <a:t>Thank you.</a:t>
            </a:r>
          </a:p>
        </p:txBody>
      </p:sp>
      <p:pic>
        <p:nvPicPr>
          <p:cNvPr id="35" name="Picture 34" descr="Pref_Logo+1-Line_Tagline-Rt-WHITE-RGB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5410216"/>
            <a:ext cx="6604000" cy="889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51042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25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 userDrawn="1"/>
        </p:nvGrpSpPr>
        <p:grpSpPr>
          <a:xfrm>
            <a:off x="20" y="925450"/>
            <a:ext cx="12191999" cy="187632"/>
            <a:chOff x="0" y="925450"/>
            <a:chExt cx="12188824" cy="187632"/>
          </a:xfrm>
        </p:grpSpPr>
        <p:sp>
          <p:nvSpPr>
            <p:cNvPr id="637" name="Rectangle 636"/>
            <p:cNvSpPr/>
            <p:nvPr userDrawn="1"/>
          </p:nvSpPr>
          <p:spPr>
            <a:xfrm>
              <a:off x="0" y="925450"/>
              <a:ext cx="12188824" cy="159057"/>
            </a:xfrm>
            <a:prstGeom prst="rect">
              <a:avLst/>
            </a:prstGeom>
            <a:gradFill rotWithShape="1">
              <a:gsLst>
                <a:gs pos="0">
                  <a:srgbClr val="000000">
                    <a:alpha val="0"/>
                  </a:srgbClr>
                </a:gs>
                <a:gs pos="100000">
                  <a:srgbClr val="000000">
                    <a:alpha val="35001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solidFill>
                  <a:srgbClr val="0096D6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0" y="1085650"/>
              <a:ext cx="12188824" cy="27432"/>
            </a:xfrm>
            <a:prstGeom prst="rect">
              <a:avLst/>
            </a:prstGeom>
            <a:gradFill rotWithShape="1">
              <a:gsLst>
                <a:gs pos="0">
                  <a:srgbClr val="FFFFFF">
                    <a:alpha val="3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en-US" sz="3200" dirty="0">
                <a:solidFill>
                  <a:srgbClr val="0096D6"/>
                </a:solidFill>
              </a:endParaRPr>
            </a:p>
          </p:txBody>
        </p:sp>
      </p:grp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4" y="94669"/>
            <a:ext cx="12192015" cy="978725"/>
          </a:xfrm>
        </p:spPr>
        <p:txBody>
          <a:bodyPr vert="horz" lIns="45720" tIns="45718" rIns="45720" bIns="45718" rtlCol="0" anchor="ctr" anchorCtr="0">
            <a:noAutofit/>
          </a:bodyPr>
          <a:lstStyle>
            <a:lvl1pPr algn="ctr" defTabSz="914354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400" b="0" kern="1200" spc="0" baseline="0" dirty="0">
                <a:solidFill>
                  <a:schemeClr val="tx1">
                    <a:lumMod val="40000"/>
                    <a:lumOff val="6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Slide Title</a:t>
            </a:r>
            <a:br>
              <a:rPr lang="en-US" dirty="0"/>
            </a:br>
            <a:r>
              <a:rPr lang="en-US" dirty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2953388391"/>
      </p:ext>
    </p:extLst>
  </p:cSld>
  <p:clrMapOvr>
    <a:masterClrMapping/>
  </p:clrMapOvr>
  <p:transition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2018-3-26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31290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2018-3-26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272465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5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5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2018-3-26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977045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1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2018-3-26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94497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2018-3-26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51469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2018-3-26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02095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2018-3-26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7783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4" y="273052"/>
            <a:ext cx="681566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2018-3-26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98438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2018-3-26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1089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4" y="273052"/>
            <a:ext cx="681566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2018-3-26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75019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1" y="274640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2018-3-26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051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8.xml"/></Relationships>
</file>

<file path=ppt/slideMasters/_rels/slideMaster4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51.xml"/><Relationship Id="rId18" Type="http://schemas.openxmlformats.org/officeDocument/2006/relationships/slideLayout" Target="../slideLayouts/slideLayout56.xml"/><Relationship Id="rId26" Type="http://schemas.openxmlformats.org/officeDocument/2006/relationships/slideLayout" Target="../slideLayouts/slideLayout64.xml"/><Relationship Id="rId3" Type="http://schemas.openxmlformats.org/officeDocument/2006/relationships/slideLayout" Target="../slideLayouts/slideLayout41.xml"/><Relationship Id="rId21" Type="http://schemas.openxmlformats.org/officeDocument/2006/relationships/slideLayout" Target="../slideLayouts/slideLayout59.xml"/><Relationship Id="rId34" Type="http://schemas.openxmlformats.org/officeDocument/2006/relationships/image" Target="../media/image1.jpeg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17" Type="http://schemas.openxmlformats.org/officeDocument/2006/relationships/slideLayout" Target="../slideLayouts/slideLayout55.xml"/><Relationship Id="rId25" Type="http://schemas.openxmlformats.org/officeDocument/2006/relationships/slideLayout" Target="../slideLayouts/slideLayout63.xml"/><Relationship Id="rId33" Type="http://schemas.openxmlformats.org/officeDocument/2006/relationships/theme" Target="../theme/theme4.xml"/><Relationship Id="rId2" Type="http://schemas.openxmlformats.org/officeDocument/2006/relationships/slideLayout" Target="../slideLayouts/slideLayout40.xml"/><Relationship Id="rId16" Type="http://schemas.openxmlformats.org/officeDocument/2006/relationships/slideLayout" Target="../slideLayouts/slideLayout54.xml"/><Relationship Id="rId20" Type="http://schemas.openxmlformats.org/officeDocument/2006/relationships/slideLayout" Target="../slideLayouts/slideLayout58.xml"/><Relationship Id="rId29" Type="http://schemas.openxmlformats.org/officeDocument/2006/relationships/slideLayout" Target="../slideLayouts/slideLayout67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24" Type="http://schemas.openxmlformats.org/officeDocument/2006/relationships/slideLayout" Target="../slideLayouts/slideLayout62.xml"/><Relationship Id="rId32" Type="http://schemas.openxmlformats.org/officeDocument/2006/relationships/slideLayout" Target="../slideLayouts/slideLayout70.xml"/><Relationship Id="rId5" Type="http://schemas.openxmlformats.org/officeDocument/2006/relationships/slideLayout" Target="../slideLayouts/slideLayout43.xml"/><Relationship Id="rId15" Type="http://schemas.openxmlformats.org/officeDocument/2006/relationships/slideLayout" Target="../slideLayouts/slideLayout53.xml"/><Relationship Id="rId23" Type="http://schemas.openxmlformats.org/officeDocument/2006/relationships/slideLayout" Target="../slideLayouts/slideLayout61.xml"/><Relationship Id="rId28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48.xml"/><Relationship Id="rId19" Type="http://schemas.openxmlformats.org/officeDocument/2006/relationships/slideLayout" Target="../slideLayouts/slideLayout57.xml"/><Relationship Id="rId31" Type="http://schemas.openxmlformats.org/officeDocument/2006/relationships/slideLayout" Target="../slideLayouts/slideLayout69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52.xml"/><Relationship Id="rId22" Type="http://schemas.openxmlformats.org/officeDocument/2006/relationships/slideLayout" Target="../slideLayouts/slideLayout60.xml"/><Relationship Id="rId27" Type="http://schemas.openxmlformats.org/officeDocument/2006/relationships/slideLayout" Target="../slideLayouts/slideLayout65.xml"/><Relationship Id="rId30" Type="http://schemas.openxmlformats.org/officeDocument/2006/relationships/slideLayout" Target="../slideLayouts/slideLayout68.xml"/><Relationship Id="rId8" Type="http://schemas.openxmlformats.org/officeDocument/2006/relationships/slideLayout" Target="../slideLayouts/slideLayout4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1" y="1295400"/>
            <a:ext cx="111760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984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008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000">
                <a:solidFill>
                  <a:schemeClr val="bg1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984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470400" y="64008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kumimoji="0" sz="1000">
                <a:solidFill>
                  <a:schemeClr val="bg1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98406" name="Rectangle 6"/>
          <p:cNvSpPr>
            <a:spLocks noChangeArrowheads="1"/>
          </p:cNvSpPr>
          <p:nvPr/>
        </p:nvSpPr>
        <p:spPr bwMode="auto">
          <a:xfrm>
            <a:off x="1" y="1"/>
            <a:ext cx="12192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zh-CN" altLang="en-US" sz="3200"/>
          </a:p>
        </p:txBody>
      </p:sp>
      <p:sp>
        <p:nvSpPr>
          <p:cNvPr id="998407" name="Text Box 7"/>
          <p:cNvSpPr txBox="1">
            <a:spLocks noChangeArrowheads="1"/>
          </p:cNvSpPr>
          <p:nvPr/>
        </p:nvSpPr>
        <p:spPr bwMode="auto">
          <a:xfrm>
            <a:off x="11582400" y="6583363"/>
            <a:ext cx="60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fld id="{F0FAAD27-69BC-4F71-88D2-1EAE59AB4FBE}" type="slidenum">
              <a:rPr lang="en-US" altLang="zh-CN" sz="1400" b="1">
                <a:solidFill>
                  <a:schemeClr val="folHlink"/>
                </a:solidFill>
                <a:latin typeface="黑体" pitchFamily="2" charset="-122"/>
              </a:rPr>
              <a:pPr algn="ctr">
                <a:spcBef>
                  <a:spcPct val="50000"/>
                </a:spcBef>
                <a:defRPr/>
              </a:pPr>
              <a:t>‹#›</a:t>
            </a:fld>
            <a:endParaRPr lang="en-US" altLang="zh-CN" sz="1400" b="1">
              <a:solidFill>
                <a:schemeClr val="folHlink"/>
              </a:solidFill>
              <a:latin typeface="黑体" pitchFamily="2" charset="-122"/>
            </a:endParaRPr>
          </a:p>
        </p:txBody>
      </p:sp>
      <p:sp>
        <p:nvSpPr>
          <p:cNvPr id="998410" name="Rectangle 10"/>
          <p:cNvSpPr>
            <a:spLocks noChangeArrowheads="1"/>
          </p:cNvSpPr>
          <p:nvPr/>
        </p:nvSpPr>
        <p:spPr bwMode="auto">
          <a:xfrm>
            <a:off x="1" y="-26988"/>
            <a:ext cx="12192000" cy="935038"/>
          </a:xfrm>
          <a:prstGeom prst="rect">
            <a:avLst/>
          </a:prstGeom>
          <a:solidFill>
            <a:srgbClr val="0033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en-US" sz="3200"/>
          </a:p>
        </p:txBody>
      </p:sp>
      <p:sp>
        <p:nvSpPr>
          <p:cNvPr id="308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" y="-26988"/>
            <a:ext cx="12240684" cy="908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29" r:id="rId1"/>
    <p:sldLayoutId id="2147485107" r:id="rId2"/>
    <p:sldLayoutId id="2147485108" r:id="rId3"/>
    <p:sldLayoutId id="2147485109" r:id="rId4"/>
    <p:sldLayoutId id="2147485110" r:id="rId5"/>
    <p:sldLayoutId id="2147485111" r:id="rId6"/>
    <p:sldLayoutId id="2147485112" r:id="rId7"/>
    <p:sldLayoutId id="2147485113" r:id="rId8"/>
    <p:sldLayoutId id="2147485114" r:id="rId9"/>
    <p:sldLayoutId id="2147485115" r:id="rId10"/>
    <p:sldLayoutId id="2147485116" r:id="rId11"/>
    <p:sldLayoutId id="2147485232" r:id="rId12"/>
  </p:sldLayoutIdLst>
  <p:transition spd="slow" advClick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kumimoji="1" sz="3600" b="1">
          <a:solidFill>
            <a:srgbClr val="0000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kumimoji="1" sz="3200" b="1">
          <a:solidFill>
            <a:srgbClr val="000099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kumimoji="1" sz="2800">
          <a:solidFill>
            <a:srgbClr val="000099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" name="Rectangle 20"/>
          <p:cNvSpPr>
            <a:spLocks noChangeArrowheads="1"/>
          </p:cNvSpPr>
          <p:nvPr/>
        </p:nvSpPr>
        <p:spPr bwMode="auto">
          <a:xfrm>
            <a:off x="-48683" y="0"/>
            <a:ext cx="12240684" cy="908050"/>
          </a:xfrm>
          <a:prstGeom prst="rect">
            <a:avLst/>
          </a:prstGeom>
          <a:solidFill>
            <a:srgbClr val="0033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en-US" sz="3200">
              <a:solidFill>
                <a:srgbClr val="000000"/>
              </a:solidFill>
              <a:latin typeface="Arial" charset="0"/>
              <a:ea typeface="华文细黑" pitchFamily="2" charset="-122"/>
            </a:endParaRPr>
          </a:p>
        </p:txBody>
      </p:sp>
      <p:sp>
        <p:nvSpPr>
          <p:cNvPr id="4099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-48683" y="0"/>
            <a:ext cx="12240684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410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1" y="1295400"/>
            <a:ext cx="111760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008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 b="0">
                <a:solidFill>
                  <a:srgbClr val="FFFFFF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470400" y="64008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000" b="0">
                <a:solidFill>
                  <a:srgbClr val="FFFFFF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11582400" y="6583363"/>
            <a:ext cx="60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fld id="{ADF2BE4B-DC3A-41BA-8618-D4AA61013564}" type="slidenum">
              <a:rPr lang="en-US" altLang="zh-CN" sz="1400">
                <a:solidFill>
                  <a:srgbClr val="3333CC"/>
                </a:solidFill>
                <a:latin typeface="黑体" pitchFamily="2" charset="-122"/>
                <a:ea typeface="华文细黑" pitchFamily="2" charset="-122"/>
              </a:rPr>
              <a:pPr algn="ctr">
                <a:spcBef>
                  <a:spcPct val="50000"/>
                </a:spcBef>
                <a:defRPr/>
              </a:pPr>
              <a:t>‹#›</a:t>
            </a:fld>
            <a:endParaRPr lang="en-US" altLang="zh-CN" sz="1400">
              <a:solidFill>
                <a:srgbClr val="3333CC"/>
              </a:solidFill>
              <a:latin typeface="黑体" pitchFamily="2" charset="-122"/>
              <a:ea typeface="华文细黑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17" r:id="rId1"/>
    <p:sldLayoutId id="2147485118" r:id="rId2"/>
    <p:sldLayoutId id="2147485119" r:id="rId3"/>
    <p:sldLayoutId id="2147485120" r:id="rId4"/>
    <p:sldLayoutId id="2147485121" r:id="rId5"/>
    <p:sldLayoutId id="2147485122" r:id="rId6"/>
    <p:sldLayoutId id="2147485123" r:id="rId7"/>
    <p:sldLayoutId id="2147485124" r:id="rId8"/>
    <p:sldLayoutId id="2147485125" r:id="rId9"/>
    <p:sldLayoutId id="2147485126" r:id="rId10"/>
    <p:sldLayoutId id="2147485127" r:id="rId11"/>
    <p:sldLayoutId id="2147485128" r:id="rId12"/>
  </p:sldLayoutIdLst>
  <p:transition spd="slow" advClick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kumimoji="1" sz="3600" b="1">
          <a:solidFill>
            <a:srgbClr val="0000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kumimoji="1" sz="3200" b="1">
          <a:solidFill>
            <a:srgbClr val="000099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kumimoji="1" sz="2800">
          <a:solidFill>
            <a:srgbClr val="000099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1" y="1295400"/>
            <a:ext cx="111760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984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008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000">
                <a:solidFill>
                  <a:schemeClr val="bg1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984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470400" y="64008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kumimoji="0" sz="1000">
                <a:solidFill>
                  <a:schemeClr val="bg1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98406" name="Rectangle 6"/>
          <p:cNvSpPr>
            <a:spLocks noChangeArrowheads="1"/>
          </p:cNvSpPr>
          <p:nvPr/>
        </p:nvSpPr>
        <p:spPr bwMode="auto">
          <a:xfrm>
            <a:off x="1" y="1"/>
            <a:ext cx="12192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zh-CN" altLang="en-US" sz="3200"/>
          </a:p>
        </p:txBody>
      </p:sp>
      <p:sp>
        <p:nvSpPr>
          <p:cNvPr id="998407" name="Text Box 7"/>
          <p:cNvSpPr txBox="1">
            <a:spLocks noChangeArrowheads="1"/>
          </p:cNvSpPr>
          <p:nvPr/>
        </p:nvSpPr>
        <p:spPr bwMode="auto">
          <a:xfrm>
            <a:off x="11582400" y="6583363"/>
            <a:ext cx="60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fld id="{69E1EDB7-1DB3-4A2C-9B9A-7CB6E168067E}" type="slidenum">
              <a:rPr lang="en-US" altLang="zh-CN" sz="1400" b="1">
                <a:solidFill>
                  <a:schemeClr val="folHlink"/>
                </a:solidFill>
                <a:latin typeface="黑体" pitchFamily="2" charset="-122"/>
              </a:rPr>
              <a:pPr algn="ctr">
                <a:spcBef>
                  <a:spcPct val="50000"/>
                </a:spcBef>
                <a:defRPr/>
              </a:pPr>
              <a:t>‹#›</a:t>
            </a:fld>
            <a:endParaRPr lang="en-US" altLang="zh-CN" sz="1400" b="1">
              <a:solidFill>
                <a:schemeClr val="folHlink"/>
              </a:solidFill>
              <a:latin typeface="黑体" pitchFamily="2" charset="-122"/>
            </a:endParaRPr>
          </a:p>
        </p:txBody>
      </p:sp>
      <p:sp>
        <p:nvSpPr>
          <p:cNvPr id="998410" name="Rectangle 10"/>
          <p:cNvSpPr>
            <a:spLocks noChangeArrowheads="1"/>
          </p:cNvSpPr>
          <p:nvPr/>
        </p:nvSpPr>
        <p:spPr bwMode="auto">
          <a:xfrm>
            <a:off x="1" y="-26988"/>
            <a:ext cx="12192000" cy="935038"/>
          </a:xfrm>
          <a:prstGeom prst="rect">
            <a:avLst/>
          </a:prstGeom>
          <a:solidFill>
            <a:srgbClr val="0033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en-US" sz="3200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" y="-26988"/>
            <a:ext cx="12240684" cy="908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31" r:id="rId1"/>
    <p:sldLayoutId id="2147485132" r:id="rId2"/>
    <p:sldLayoutId id="2147485133" r:id="rId3"/>
    <p:sldLayoutId id="2147485134" r:id="rId4"/>
    <p:sldLayoutId id="2147485135" r:id="rId5"/>
    <p:sldLayoutId id="2147485136" r:id="rId6"/>
    <p:sldLayoutId id="2147485137" r:id="rId7"/>
    <p:sldLayoutId id="2147485138" r:id="rId8"/>
    <p:sldLayoutId id="2147485139" r:id="rId9"/>
    <p:sldLayoutId id="2147485140" r:id="rId10"/>
    <p:sldLayoutId id="2147485141" r:id="rId11"/>
    <p:sldLayoutId id="2147485142" r:id="rId12"/>
    <p:sldLayoutId id="2147485143" r:id="rId13"/>
    <p:sldLayoutId id="2147485144" r:id="rId14"/>
  </p:sldLayoutIdLst>
  <p:transition spd="slow" advClick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kumimoji="1" sz="3600" b="1">
          <a:solidFill>
            <a:srgbClr val="000099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kumimoji="1" sz="3200" b="1">
          <a:solidFill>
            <a:srgbClr val="000099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kumimoji="1" sz="2800">
          <a:solidFill>
            <a:srgbClr val="000099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6270" y="432215"/>
            <a:ext cx="11451815" cy="838200"/>
          </a:xfrm>
          <a:prstGeom prst="rect">
            <a:avLst/>
          </a:prstGeom>
        </p:spPr>
        <p:txBody>
          <a:bodyPr vert="horz" lIns="82296" tIns="45720" rIns="82296" bIns="45720" rtlCol="0" anchor="b" anchorCtr="0">
            <a:noAutofit/>
          </a:bodyPr>
          <a:lstStyle/>
          <a:p>
            <a:r>
              <a:rPr lang="en-US" dirty="0"/>
              <a:t>Slide Title Goes Here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6270" y="1339750"/>
            <a:ext cx="11401921" cy="49656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Body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ltGray">
          <a:xfrm>
            <a:off x="335174" y="6586262"/>
            <a:ext cx="4560687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© 2012 Cisco and/or its affiliates. All rights reserved.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ltGray">
          <a:xfrm>
            <a:off x="10643078" y="6584528"/>
            <a:ext cx="791126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Cisco Confidential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ltGray">
          <a:xfrm>
            <a:off x="11606759" y="6580424"/>
            <a:ext cx="260463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pic>
        <p:nvPicPr>
          <p:cNvPr id="13" name="Picture 12" descr="bottom bar.jpg"/>
          <p:cNvPicPr>
            <a:picLocks noChangeAspect="1"/>
          </p:cNvPicPr>
          <p:nvPr/>
        </p:nvPicPr>
        <p:blipFill>
          <a:blip r:embed="rId34" cstate="print"/>
          <a:stretch>
            <a:fillRect/>
          </a:stretch>
        </p:blipFill>
        <p:spPr>
          <a:xfrm>
            <a:off x="444501" y="6378339"/>
            <a:ext cx="11303000" cy="16291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146" r:id="rId1"/>
    <p:sldLayoutId id="2147485147" r:id="rId2"/>
    <p:sldLayoutId id="2147485148" r:id="rId3"/>
    <p:sldLayoutId id="2147485149" r:id="rId4"/>
    <p:sldLayoutId id="2147485150" r:id="rId5"/>
    <p:sldLayoutId id="2147485151" r:id="rId6"/>
    <p:sldLayoutId id="2147485152" r:id="rId7"/>
    <p:sldLayoutId id="2147485153" r:id="rId8"/>
    <p:sldLayoutId id="2147485154" r:id="rId9"/>
    <p:sldLayoutId id="2147485155" r:id="rId10"/>
    <p:sldLayoutId id="2147485156" r:id="rId11"/>
    <p:sldLayoutId id="2147485157" r:id="rId12"/>
    <p:sldLayoutId id="2147485158" r:id="rId13"/>
    <p:sldLayoutId id="2147485159" r:id="rId14"/>
    <p:sldLayoutId id="2147485160" r:id="rId15"/>
    <p:sldLayoutId id="2147485161" r:id="rId16"/>
    <p:sldLayoutId id="2147485162" r:id="rId17"/>
    <p:sldLayoutId id="2147485163" r:id="rId18"/>
    <p:sldLayoutId id="2147485164" r:id="rId19"/>
    <p:sldLayoutId id="2147485165" r:id="rId20"/>
    <p:sldLayoutId id="2147485166" r:id="rId21"/>
    <p:sldLayoutId id="2147485167" r:id="rId22"/>
    <p:sldLayoutId id="2147485168" r:id="rId23"/>
    <p:sldLayoutId id="2147485169" r:id="rId24"/>
    <p:sldLayoutId id="2147485170" r:id="rId25"/>
    <p:sldLayoutId id="2147485171" r:id="rId26"/>
    <p:sldLayoutId id="2147485172" r:id="rId27"/>
    <p:sldLayoutId id="2147485173" r:id="rId28"/>
    <p:sldLayoutId id="2147485174" r:id="rId29"/>
    <p:sldLayoutId id="2147485175" r:id="rId30"/>
    <p:sldLayoutId id="2147485176" r:id="rId31"/>
    <p:sldLayoutId id="2147485178" r:id="rId32"/>
  </p:sldLayoutIdLst>
  <p:transition>
    <p:wipe dir="r"/>
  </p:transition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lang="en-US" sz="3600" b="0" kern="1200" spc="0" baseline="0" dirty="0">
          <a:gradFill>
            <a:gsLst>
              <a:gs pos="0">
                <a:schemeClr val="tx1"/>
              </a:gs>
              <a:gs pos="44000">
                <a:srgbClr val="01BBBB"/>
              </a:gs>
              <a:gs pos="100000">
                <a:schemeClr val="accent4"/>
              </a:gs>
            </a:gsLst>
            <a:lin ang="4800000" scaled="0"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5000"/>
        </a:lnSpc>
        <a:spcBef>
          <a:spcPts val="1440"/>
        </a:spcBef>
        <a:buClr>
          <a:schemeClr val="tx2"/>
        </a:buClr>
        <a:buSzPct val="90000"/>
        <a:buFont typeface="Arial" pitchFamily="34" charset="0"/>
        <a:buChar char="•"/>
        <a:tabLst/>
        <a:defRPr lang="en-US" sz="2000" kern="1200" dirty="0" smtClean="0">
          <a:solidFill>
            <a:srgbClr val="546568"/>
          </a:solidFill>
          <a:latin typeface="+mj-lt"/>
          <a:ea typeface="+mn-ea"/>
          <a:cs typeface="+mn-cs"/>
        </a:defRPr>
      </a:lvl1pPr>
      <a:lvl2pPr marL="406400" indent="0" algn="l" defTabSz="914400" rtl="0" eaLnBrk="1" latinLnBrk="0" hangingPunct="1">
        <a:lnSpc>
          <a:spcPct val="95000"/>
        </a:lnSpc>
        <a:spcBef>
          <a:spcPts val="840"/>
        </a:spcBef>
        <a:buClr>
          <a:schemeClr val="tx2"/>
        </a:buClr>
        <a:buFontTx/>
        <a:buNone/>
        <a:defRPr lang="en-US" sz="1800" kern="1200" dirty="0" smtClean="0">
          <a:solidFill>
            <a:srgbClr val="546568"/>
          </a:solidFill>
          <a:latin typeface="+mj-lt"/>
          <a:ea typeface="+mn-ea"/>
          <a:cs typeface="+mn-cs"/>
        </a:defRPr>
      </a:lvl2pPr>
      <a:lvl3pPr marL="571500" indent="-1588" algn="l" defTabSz="914400" rtl="0" eaLnBrk="1" latinLnBrk="0" hangingPunct="1">
        <a:lnSpc>
          <a:spcPct val="95000"/>
        </a:lnSpc>
        <a:spcBef>
          <a:spcPts val="840"/>
        </a:spcBef>
        <a:buFont typeface="Arial" pitchFamily="34" charset="0"/>
        <a:buNone/>
        <a:defRPr lang="en-US" sz="1600" kern="1200" dirty="0" smtClean="0">
          <a:solidFill>
            <a:srgbClr val="546568"/>
          </a:solidFill>
          <a:latin typeface="+mj-lt"/>
          <a:ea typeface="+mn-ea"/>
          <a:cs typeface="+mn-cs"/>
        </a:defRPr>
      </a:lvl3pPr>
      <a:lvl4pPr marL="688975" indent="0" algn="l" defTabSz="914400" rtl="0" eaLnBrk="1" latinLnBrk="0" hangingPunct="1">
        <a:lnSpc>
          <a:spcPct val="95000"/>
        </a:lnSpc>
        <a:spcBef>
          <a:spcPts val="840"/>
        </a:spcBef>
        <a:buFont typeface="Arial" pitchFamily="34" charset="0"/>
        <a:buNone/>
        <a:defRPr lang="en-US" sz="1400" kern="1200" dirty="0" smtClean="0">
          <a:solidFill>
            <a:srgbClr val="546568"/>
          </a:solidFill>
          <a:latin typeface="+mj-lt"/>
          <a:ea typeface="+mn-ea"/>
          <a:cs typeface="+mn-cs"/>
        </a:defRPr>
      </a:lvl4pPr>
      <a:lvl5pPr marL="801688" indent="0" algn="l" defTabSz="914400" rtl="0" eaLnBrk="1" latinLnBrk="0" hangingPunct="1">
        <a:lnSpc>
          <a:spcPct val="95000"/>
        </a:lnSpc>
        <a:spcBef>
          <a:spcPts val="840"/>
        </a:spcBef>
        <a:buFont typeface="Arial" pitchFamily="34" charset="0"/>
        <a:buNone/>
        <a:defRPr lang="en-US" sz="1400" kern="1200" dirty="0">
          <a:solidFill>
            <a:srgbClr val="546568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1" y="16002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92025BA-C356-4466-9989-60C9065E478C}" type="datetimeFigureOut">
              <a:rPr kumimoji="0"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2018-3-26</a:t>
            </a:fld>
            <a:endParaRPr kumimoji="0" lang="zh-CN" altLang="en-US">
              <a:solidFill>
                <a:prstClr val="black">
                  <a:tint val="75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kumimoji="0" lang="zh-CN" altLang="en-US">
              <a:solidFill>
                <a:prstClr val="black">
                  <a:tint val="75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4F12700C-AFAE-4D5C-A42D-413A5002E1BC}" type="slidenum">
              <a:rPr kumimoji="0"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zh-CN" altLang="en-US">
              <a:solidFill>
                <a:prstClr val="black">
                  <a:tint val="75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7023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09" r:id="rId1"/>
    <p:sldLayoutId id="2147485210" r:id="rId2"/>
    <p:sldLayoutId id="2147485211" r:id="rId3"/>
    <p:sldLayoutId id="2147485212" r:id="rId4"/>
    <p:sldLayoutId id="2147485213" r:id="rId5"/>
    <p:sldLayoutId id="2147485214" r:id="rId6"/>
    <p:sldLayoutId id="2147485215" r:id="rId7"/>
    <p:sldLayoutId id="2147485216" r:id="rId8"/>
    <p:sldLayoutId id="2147485217" r:id="rId9"/>
    <p:sldLayoutId id="2147485218" r:id="rId10"/>
    <p:sldLayoutId id="21474852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 txBox="1">
            <a:spLocks noChangeArrowheads="1"/>
          </p:cNvSpPr>
          <p:nvPr/>
        </p:nvSpPr>
        <p:spPr>
          <a:xfrm>
            <a:off x="0" y="5589240"/>
            <a:ext cx="12192000" cy="88647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>
                  <a:noFill/>
                </a:ln>
                <a:solidFill>
                  <a:srgbClr val="002776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defRPr>
            </a:lvl1pPr>
          </a:lstStyle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924944"/>
            <a:ext cx="12192000" cy="76944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>
              <a:defRPr/>
            </a:pPr>
            <a:r>
              <a:rPr lang="zh-CN" altLang="en-US" sz="4400" b="1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应用案例申请</a:t>
            </a:r>
            <a:r>
              <a:rPr lang="en-US" altLang="zh-CN" sz="4400" b="1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—</a:t>
            </a:r>
            <a:r>
              <a:rPr lang="zh-CN" altLang="en-US" sz="4400" b="1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答辩模板</a:t>
            </a:r>
            <a:endParaRPr lang="en-US" altLang="zh-CN" sz="1000" b="1" kern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312955"/>
            <a:ext cx="5188903" cy="143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5310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" y="-26988"/>
            <a:ext cx="12240684" cy="908051"/>
          </a:xfrm>
        </p:spPr>
        <p:txBody>
          <a:bodyPr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五、核心技术和系统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的安全可靠</a:t>
            </a:r>
            <a:endParaRPr lang="zh-CN" altLang="en-US" sz="2800" dirty="0"/>
          </a:p>
        </p:txBody>
      </p:sp>
      <p:sp>
        <p:nvSpPr>
          <p:cNvPr id="6" name="文本框 5"/>
          <p:cNvSpPr txBox="1"/>
          <p:nvPr/>
        </p:nvSpPr>
        <p:spPr>
          <a:xfrm>
            <a:off x="263352" y="1268760"/>
            <a:ext cx="11017224" cy="1115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739" lvl="1" indent="-285669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、关键软硬件及系统的技术来源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739" lvl="1" indent="-285669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请以表格的方式逐项列出软硬件的型号及提供商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3393175"/>
      </p:ext>
    </p:extLst>
  </p:cSld>
  <p:clrMapOvr>
    <a:masterClrMapping/>
  </p:clrMapOvr>
  <p:transition spd="slow"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" y="-26988"/>
            <a:ext cx="12240684" cy="908051"/>
          </a:xfrm>
        </p:spPr>
        <p:txBody>
          <a:bodyPr/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存在问题及希望联盟给予的支持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63352" y="1268760"/>
            <a:ext cx="11017224" cy="540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739" lvl="1" indent="-285669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如果有，可列出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0236776"/>
      </p:ext>
    </p:extLst>
  </p:cSld>
  <p:clrMapOvr>
    <a:masterClrMapping/>
  </p:clrMapOvr>
  <p:transition spd="slow" advClick="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38771" y="2996952"/>
            <a:ext cx="11651592" cy="76944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4400" b="1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谢谢！！</a:t>
            </a:r>
            <a:endParaRPr lang="en-US" altLang="zh-CN" sz="1000" b="1" kern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007" y="-51410"/>
            <a:ext cx="6093574" cy="1684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4956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应用案例申请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案例概况</a:t>
            </a:r>
          </a:p>
        </p:txBody>
      </p:sp>
      <p:sp>
        <p:nvSpPr>
          <p:cNvPr id="8" name="内容占位符 2"/>
          <p:cNvSpPr txBox="1">
            <a:spLocks/>
          </p:cNvSpPr>
          <p:nvPr/>
        </p:nvSpPr>
        <p:spPr bwMode="auto">
          <a:xfrm>
            <a:off x="191345" y="980728"/>
            <a:ext cx="3816424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4" tIns="45707" rIns="91414" bIns="45707" numCol="1" anchor="t" anchorCtr="0" compatLnSpc="1">
            <a:prstTxWarp prst="textNoShape">
              <a:avLst/>
            </a:prstTxWarp>
          </a:bodyPr>
          <a:lstStyle>
            <a:lvl1pPr marL="342803" indent="-34280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739" indent="-28566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2676" indent="-228535" algn="l" rtl="0" eaLnBrk="0" fontAlgn="base" hangingPunct="0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599747" indent="-228535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6817" indent="-22853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3888" indent="-228535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0958" indent="-228535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8028" indent="-228535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5099" indent="-228535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457070" lvl="1" indent="0">
              <a:lnSpc>
                <a:spcPct val="150000"/>
              </a:lnSpc>
              <a:buNone/>
            </a:pPr>
            <a:endParaRPr lang="en-US" altLang="zh-CN" sz="1400" b="0" kern="0" dirty="0"/>
          </a:p>
          <a:p>
            <a:pPr lvl="1">
              <a:lnSpc>
                <a:spcPct val="150000"/>
              </a:lnSpc>
              <a:buClr>
                <a:schemeClr val="tx2"/>
              </a:buClr>
              <a:buNone/>
            </a:pPr>
            <a:r>
              <a:rPr lang="zh-CN" altLang="en-US" b="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应用案例名称：</a:t>
            </a:r>
            <a:r>
              <a:rPr lang="en-US" altLang="zh-CN" b="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</a:p>
          <a:p>
            <a:pPr lvl="1">
              <a:lnSpc>
                <a:spcPct val="150000"/>
              </a:lnSpc>
              <a:buClr>
                <a:schemeClr val="tx2"/>
              </a:buClr>
              <a:buNone/>
            </a:pPr>
            <a:r>
              <a:rPr lang="zh-CN" altLang="en-US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案例方向</a:t>
            </a:r>
            <a:r>
              <a:rPr lang="zh-CN" altLang="en-US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 </a:t>
            </a:r>
            <a:endParaRPr lang="en-US" altLang="zh-CN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buClr>
                <a:schemeClr val="tx2"/>
              </a:buClr>
              <a:buNone/>
            </a:pPr>
            <a:r>
              <a:rPr lang="zh-CN" altLang="en-US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申请企业：</a:t>
            </a:r>
            <a:r>
              <a:rPr lang="en-US" altLang="zh-CN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</a:p>
          <a:p>
            <a:pPr lvl="1">
              <a:lnSpc>
                <a:spcPct val="150000"/>
              </a:lnSpc>
              <a:buClr>
                <a:schemeClr val="tx2"/>
              </a:buClr>
              <a:buNone/>
            </a:pPr>
            <a:r>
              <a:rPr lang="zh-CN" altLang="en-US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</a:p>
          <a:p>
            <a:pPr lvl="1">
              <a:lnSpc>
                <a:spcPct val="150000"/>
              </a:lnSpc>
              <a:buClr>
                <a:schemeClr val="tx2"/>
              </a:buClr>
              <a:buNone/>
            </a:pPr>
            <a:r>
              <a:rPr lang="zh-CN" altLang="en-US" b="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汇报日期：</a:t>
            </a:r>
            <a:r>
              <a:rPr lang="en-US" altLang="zh-CN" b="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</a:p>
          <a:p>
            <a:pPr lvl="1">
              <a:lnSpc>
                <a:spcPct val="150000"/>
              </a:lnSpc>
              <a:buClr>
                <a:schemeClr val="tx2"/>
              </a:buClr>
              <a:buNone/>
            </a:pPr>
            <a:endParaRPr lang="en-US" altLang="zh-CN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buClr>
                <a:schemeClr val="tx2"/>
              </a:buClr>
              <a:buNone/>
            </a:pPr>
            <a:endParaRPr lang="en-US" altLang="zh-CN" b="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buClr>
                <a:schemeClr val="tx2"/>
              </a:buClr>
              <a:buNone/>
            </a:pPr>
            <a:endParaRPr lang="en-US" altLang="zh-CN" sz="1400" b="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600" kern="0" dirty="0"/>
          </a:p>
          <a:p>
            <a:pPr lvl="1">
              <a:lnSpc>
                <a:spcPct val="150000"/>
              </a:lnSpc>
            </a:pPr>
            <a:endParaRPr lang="zh-CN" altLang="en-US" sz="1400" b="0" kern="0" dirty="0"/>
          </a:p>
        </p:txBody>
      </p:sp>
      <p:sp>
        <p:nvSpPr>
          <p:cNvPr id="3" name="矩形 2"/>
          <p:cNvSpPr/>
          <p:nvPr/>
        </p:nvSpPr>
        <p:spPr>
          <a:xfrm>
            <a:off x="5087888" y="2636912"/>
            <a:ext cx="6096000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4" tIns="45707" rIns="91414" bIns="45707" numCol="1" anchor="t" anchorCtr="0" compatLnSpc="1">
            <a:prstTxWarp prst="textNoShape">
              <a:avLst/>
            </a:prstTxWarp>
          </a:bodyPr>
          <a:lstStyle/>
          <a:p>
            <a:pPr eaLnBrk="0" hangingPunct="0">
              <a:lnSpc>
                <a:spcPct val="150000"/>
              </a:lnSpc>
              <a:spcBef>
                <a:spcPct val="20000"/>
              </a:spcBef>
              <a:buClr>
                <a:srgbClr val="990000"/>
              </a:buClr>
            </a:pPr>
            <a:r>
              <a:rPr lang="zh-CN" altLang="en-US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案例方向：</a:t>
            </a:r>
            <a:endParaRPr lang="en-US" altLang="zh-CN" sz="2000" b="1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803" indent="-342803" eaLnBrk="0" hangingPunct="0">
              <a:lnSpc>
                <a:spcPct val="150000"/>
              </a:lnSpc>
              <a:spcBef>
                <a:spcPct val="20000"/>
              </a:spcBef>
              <a:buClr>
                <a:srgbClr val="990000"/>
              </a:buClr>
              <a:buChar char="•"/>
            </a:pPr>
            <a:r>
              <a:rPr lang="en-US" altLang="zh-CN" sz="20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、基于新型工业网络的多源异构数据采集和处理</a:t>
            </a:r>
            <a:endParaRPr lang="en-US" altLang="zh-CN" sz="20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803" indent="-342803" eaLnBrk="0" hangingPunct="0">
              <a:lnSpc>
                <a:spcPct val="150000"/>
              </a:lnSpc>
              <a:spcBef>
                <a:spcPct val="20000"/>
              </a:spcBef>
              <a:buClr>
                <a:srgbClr val="990000"/>
              </a:buClr>
              <a:buChar char="•"/>
            </a:pPr>
            <a:r>
              <a:rPr lang="en-US" altLang="zh-CN" sz="20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、基于工业互联网平台的业务优化和模式</a:t>
            </a:r>
            <a:r>
              <a:rPr lang="zh-CN" altLang="en-US" sz="20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</a:t>
            </a:r>
            <a:endParaRPr lang="en-US" altLang="zh-CN" sz="20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803" indent="-342803" eaLnBrk="0" hangingPunct="0">
              <a:lnSpc>
                <a:spcPct val="150000"/>
              </a:lnSpc>
              <a:spcBef>
                <a:spcPct val="20000"/>
              </a:spcBef>
              <a:buClr>
                <a:srgbClr val="990000"/>
              </a:buClr>
              <a:buChar char="•"/>
            </a:pPr>
            <a:r>
              <a:rPr lang="en-US" altLang="zh-CN" sz="20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、基于工业互联网安全的一体化防护体系建设</a:t>
            </a:r>
            <a:endParaRPr lang="zh-CN" altLang="en-US" sz="20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3393175"/>
      </p:ext>
    </p:extLst>
  </p:cSld>
  <p:clrMapOvr>
    <a:masterClrMapping/>
  </p:clrMapOvr>
  <p:transition spd="slow"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应用案例申请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答辩提纲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767408" y="1197845"/>
            <a:ext cx="9392315" cy="44935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742739" lvl="1" indent="-285669" eaLnBrk="0" hangingPunct="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一、申请企业</a:t>
            </a:r>
            <a:r>
              <a:rPr lang="zh-CN" altLang="en-US" sz="220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情况（简要概述，尽量精简</a:t>
            </a: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739" lvl="1" indent="-285669" eaLnBrk="0" hangingPunct="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二、项目实施</a:t>
            </a:r>
            <a:r>
              <a:rPr lang="zh-CN" altLang="en-US" sz="220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方案</a:t>
            </a:r>
            <a:r>
              <a:rPr lang="zh-CN" altLang="en-US" sz="220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20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突出网络、平台或安全中某一个或多个应用方向</a:t>
            </a:r>
            <a:r>
              <a:rPr lang="zh-CN" altLang="en-US" sz="220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739" lvl="1" indent="-285669" eaLnBrk="0" hangingPunct="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三、项目应用</a:t>
            </a:r>
            <a:r>
              <a:rPr lang="zh-CN" altLang="en-US" sz="220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效果（突出创新性、可量化成果）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739" lvl="1" indent="-285669" eaLnBrk="0" hangingPunct="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</a:t>
            </a:r>
            <a:r>
              <a:rPr lang="zh-CN" altLang="en-US" sz="220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项目先进性和可复制推广性（商业模式与技术方面先进性）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739" lvl="1" indent="-285669" eaLnBrk="0" hangingPunct="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五、核心技术和系统</a:t>
            </a:r>
            <a:r>
              <a:rPr lang="zh-CN" altLang="en-US" sz="220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的安全可靠</a:t>
            </a:r>
            <a:endParaRPr lang="en-US" altLang="zh-CN" sz="2200" kern="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739" lvl="1" indent="-285669" eaLnBrk="0" hangingPunct="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220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、存在问题及希望联盟给予的支持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3393175"/>
      </p:ext>
    </p:extLst>
  </p:cSld>
  <p:clrMapOvr>
    <a:masterClrMapping/>
  </p:clrMapOvr>
  <p:transition spd="slow" advClick="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一、申请企业情况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63352" y="1268760"/>
            <a:ext cx="11017224" cy="117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739" lvl="1" indent="-285669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0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、简要介绍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739" lvl="1" indent="-285669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20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20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企业属于什么行业，做什么产品，进行了哪些创新（列举一两个即可）</a:t>
            </a:r>
            <a:endParaRPr lang="en-US" altLang="zh-CN" sz="2200" kern="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7366706"/>
      </p:ext>
    </p:extLst>
  </p:cSld>
  <p:clrMapOvr>
    <a:masterClrMapping/>
  </p:clrMapOvr>
  <p:transition spd="slow" advClick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二、项目实施方案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263352" y="980728"/>
            <a:ext cx="1137726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739" lvl="1" indent="-285669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、总体方案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739" lvl="1" indent="-285669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项目目标、总体技术方案与架构，与联盟体系架构的对应关系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739" lvl="1" indent="-285669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、网络架构</a:t>
            </a:r>
            <a:r>
              <a:rPr lang="zh-CN" altLang="en-US" sz="220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方案和应用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739" lvl="1" indent="-285669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220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如整体</a:t>
            </a: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互联互通网络架构、现场设备和系统的网络连接方案、企业管理网络架构、各部分采用的具体网络技术</a:t>
            </a:r>
            <a:r>
              <a:rPr lang="zh-CN" altLang="en-US" sz="220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2200" kern="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739" lvl="1" indent="-285669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2400" dirty="0" smtClean="0"/>
              <a:t>        </a:t>
            </a: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</a:t>
            </a:r>
            <a:r>
              <a:rPr lang="zh-CN" altLang="en-US" sz="220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</a:t>
            </a: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新型工业网络的多源异构数据采集和处理，运用工业无线、智能网关、边缘计算、标识解析等技术实现多源异构数据采集、集成、分析和反馈控制</a:t>
            </a:r>
            <a:r>
              <a:rPr lang="zh-CN" altLang="en-US" sz="220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3393175"/>
      </p:ext>
    </p:extLst>
  </p:cSld>
  <p:clrMapOvr>
    <a:masterClrMapping/>
  </p:clrMapOvr>
  <p:transition spd="slow" advClick="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二、项目实施方案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070" lvl="1" indent="0">
              <a:lnSpc>
                <a:spcPct val="150000"/>
              </a:lnSpc>
              <a:buClr>
                <a:schemeClr val="tx2"/>
              </a:buClr>
              <a:buNone/>
            </a:pPr>
            <a:r>
              <a:rPr lang="en-US" altLang="zh-CN" sz="2200" b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200" b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、平台架构方案和应用</a:t>
            </a:r>
            <a:endParaRPr lang="en-US" altLang="zh-CN" sz="2200" b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070" lvl="1" indent="0">
              <a:lnSpc>
                <a:spcPct val="150000"/>
              </a:lnSpc>
              <a:buClr>
                <a:schemeClr val="tx2"/>
              </a:buClr>
              <a:buNone/>
            </a:pPr>
            <a:r>
              <a:rPr lang="zh-CN" altLang="en-US" sz="2200" b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如</a:t>
            </a:r>
            <a:r>
              <a:rPr lang="zh-CN" altLang="en-US" sz="2200" b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整体架构，利用公有云、混合云或私有云，包括如何采集数据、如何实现数据集成、如何进行数据存储与管理、如何开展数据建模分析、如何利用平台实现业务优化和模式创新</a:t>
            </a:r>
            <a:r>
              <a:rPr lang="zh-CN" altLang="en-US" sz="2200" b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2200" b="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070" lvl="1" indent="0">
              <a:lnSpc>
                <a:spcPct val="150000"/>
              </a:lnSpc>
              <a:buClr>
                <a:schemeClr val="tx2"/>
              </a:buClr>
              <a:buNone/>
            </a:pPr>
            <a:r>
              <a:rPr lang="en-US" altLang="zh-CN" sz="2200" b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200" b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200" b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a)  </a:t>
            </a:r>
            <a:r>
              <a:rPr lang="zh-CN" altLang="en-US" sz="2200" b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业务优化主要方向：生产和工艺流程优化、产品全生命周期优化、供应链协同优化等</a:t>
            </a:r>
            <a:r>
              <a:rPr lang="zh-CN" altLang="en-US" sz="2200" b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200" b="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070" lvl="1" indent="0">
              <a:lnSpc>
                <a:spcPct val="150000"/>
              </a:lnSpc>
              <a:buClr>
                <a:schemeClr val="tx2"/>
              </a:buClr>
              <a:buNone/>
            </a:pPr>
            <a:r>
              <a:rPr lang="en-US" altLang="zh-CN" sz="2200" b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200" b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b</a:t>
            </a:r>
            <a:r>
              <a:rPr lang="en-US" altLang="zh-CN" sz="2200" b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  </a:t>
            </a:r>
            <a:r>
              <a:rPr lang="zh-CN" altLang="en-US" sz="2200" b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模式创新主要方向：个性化定制、网络化协同制造、产品远程运维、供应链金融等。</a:t>
            </a:r>
          </a:p>
          <a:p>
            <a:pPr marL="457070" lvl="1" indent="0">
              <a:lnSpc>
                <a:spcPct val="150000"/>
              </a:lnSpc>
              <a:buClr>
                <a:schemeClr val="tx2"/>
              </a:buClr>
              <a:buNone/>
            </a:pPr>
            <a:endParaRPr lang="en-US" altLang="zh-CN" sz="2200" b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b="0" dirty="0"/>
          </a:p>
        </p:txBody>
      </p:sp>
    </p:spTree>
    <p:extLst>
      <p:ext uri="{BB962C8B-B14F-4D97-AF65-F5344CB8AC3E}">
        <p14:creationId xmlns:p14="http://schemas.microsoft.com/office/powerpoint/2010/main" val="3519781843"/>
      </p:ext>
    </p:extLst>
  </p:cSld>
  <p:clrMapOvr>
    <a:masterClrMapping/>
  </p:clrMapOvr>
  <p:transition spd="slow" advClick="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" y="-26988"/>
            <a:ext cx="12240684" cy="908051"/>
          </a:xfrm>
        </p:spPr>
        <p:txBody>
          <a:bodyPr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二、项目实施方案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263352" y="1268760"/>
            <a:ext cx="11017224" cy="168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739" lvl="1" indent="-285669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、工业互联网安全</a:t>
            </a:r>
            <a:r>
              <a:rPr lang="zh-CN" altLang="en-US" sz="220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方案和应用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739" lvl="1" indent="-285669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整体安全架构、采用的安全技术手段和策略</a:t>
            </a:r>
            <a:r>
              <a:rPr lang="zh-CN" altLang="en-US" sz="220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等，如何运用安全解决方案实现设备安全、控制安全、网络安全、平台安全和数据安全等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7560432"/>
      </p:ext>
    </p:extLst>
  </p:cSld>
  <p:clrMapOvr>
    <a:masterClrMapping/>
  </p:clrMapOvr>
  <p:transition spd="slow" advClick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" y="-26988"/>
            <a:ext cx="12240684" cy="908051"/>
          </a:xfrm>
        </p:spPr>
        <p:txBody>
          <a:bodyPr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三、项目应用效果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263352" y="1268760"/>
            <a:ext cx="11017224" cy="1115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739" lvl="1" indent="-285669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、项目实施后为企业带来哪些方面提升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739" lvl="1" indent="-285669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包括经营效益、成本、质量、产品上市周期、能耗等方面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3697423"/>
      </p:ext>
    </p:extLst>
  </p:cSld>
  <p:clrMapOvr>
    <a:masterClrMapping/>
  </p:clrMapOvr>
  <p:transition spd="slow" advClick="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" y="-26988"/>
            <a:ext cx="12240684" cy="908051"/>
          </a:xfrm>
        </p:spPr>
        <p:txBody>
          <a:bodyPr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项目先进性和可复制推广</a:t>
            </a:r>
            <a:endParaRPr lang="zh-CN" altLang="en-US" sz="2800" dirty="0"/>
          </a:p>
        </p:txBody>
      </p:sp>
      <p:sp>
        <p:nvSpPr>
          <p:cNvPr id="6" name="文本框 5"/>
          <p:cNvSpPr txBox="1"/>
          <p:nvPr/>
        </p:nvSpPr>
        <p:spPr>
          <a:xfrm>
            <a:off x="263352" y="1268760"/>
            <a:ext cx="11017224" cy="2326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739" lvl="1" indent="-285669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0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、商业模式先进性</a:t>
            </a:r>
            <a:endParaRPr lang="en-US" altLang="zh-CN" sz="2200" kern="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739" lvl="1" indent="-285669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altLang="zh-CN" sz="220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0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、技术方面先进性（总结几点）</a:t>
            </a:r>
            <a:endParaRPr lang="en-US" altLang="zh-CN" sz="2200" kern="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739" lvl="1" indent="-285669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20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、可复制推广性</a:t>
            </a:r>
            <a:endParaRPr lang="en-US" altLang="zh-CN" sz="2200" kern="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739" lvl="1" indent="-285669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20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200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哪些行业或哪些环节可进行复制推广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3393175"/>
      </p:ext>
    </p:extLst>
  </p:cSld>
  <p:clrMapOvr>
    <a:masterClrMapping/>
  </p:clrMapOvr>
  <p:transition spd="slow" advClick="0"/>
</p:sld>
</file>

<file path=ppt/theme/theme1.xml><?xml version="1.0" encoding="utf-8"?>
<a:theme xmlns:a="http://schemas.openxmlformats.org/drawingml/2006/main" name="1">
  <a:themeElements>
    <a:clrScheme name="1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1">
      <a:majorFont>
        <a:latin typeface="Times New Roman"/>
        <a:ea typeface="黑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FF"/>
        </a:solidFill>
      </a:spPr>
      <a:bodyPr vert="eaVert" wrap="square">
        <a:spAutoFit/>
      </a:bodyPr>
      <a:lstStyle>
        <a:defPPr algn="ctr">
          <a:lnSpc>
            <a:spcPct val="150000"/>
          </a:lnSpc>
          <a:defRPr sz="1800" b="1" dirty="0">
            <a:solidFill>
              <a:srgbClr val="FFFFFF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99CCFF"/>
        </a:solidFill>
        <a:ln w="9525" cap="flat" cmpd="sng" algn="ctr">
          <a:noFill/>
          <a:prstDash val="solid"/>
          <a:miter lim="800000"/>
          <a:headEnd type="none" w="med" len="med"/>
          <a:tailEnd type="none" w="med" len="med"/>
        </a:ln>
        <a:effectLst/>
        <a:scene3d>
          <a:camera prst="legacyObliqueTopRight"/>
          <a:lightRig rig="legacyFlat3" dir="b"/>
        </a:scene3d>
        <a:sp3d extrusionH="430200" prstMaterial="legacyMatte">
          <a:bevelT w="13500" h="13500" prst="angle"/>
          <a:bevelB w="13500" h="13500" prst="angle"/>
          <a:extrusionClr>
            <a:srgbClr val="99CCFF"/>
          </a:extrusionClr>
        </a:sp3d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黑体" pitchFamily="2" charset="-122"/>
          </a:defRPr>
        </a:defPPr>
      </a:lstStyle>
    </a:lnDef>
  </a:objectDefaults>
  <a:extraClrSchemeLst>
    <a:extraClrScheme>
      <a:clrScheme name="1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分课题六：建设电信强国科技发展战略和策略专题研究－科技委汇报简化版">
  <a:themeElements>
    <a:clrScheme name="分课题六：建设电信强国科技发展战略和策略专题研究－科技委汇报简化版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分课题六：建设电信强国科技发展战略和策略专题研究－科技委汇报简化版">
      <a:majorFont>
        <a:latin typeface="Times New Roman"/>
        <a:ea typeface="黑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分课题六：建设电信强国科技发展战略和策略专题研究－科技委汇报简化版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分课题六：建设电信强国科技发展战略和策略专题研究－科技委汇报简化版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分课题六：建设电信强国科技发展战略和策略专题研究－科技委汇报简化版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分课题六：建设电信强国科技发展战略和策略专题研究－科技委汇报简化版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分课题六：建设电信强国科技发展战略和策略专题研究－科技委汇报简化版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分课题六：建设电信强国科技发展战略和策略专题研究－科技委汇报简化版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分课题六：建设电信强国科技发展战略和策略专题研究－科技委汇报简化版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1">
  <a:themeElements>
    <a:clrScheme name="1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1">
      <a:majorFont>
        <a:latin typeface="Times New Roman"/>
        <a:ea typeface="黑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99CCFF"/>
        </a:solidFill>
        <a:ln w="9525" cap="flat" cmpd="sng" algn="ctr">
          <a:noFill/>
          <a:prstDash val="solid"/>
          <a:miter lim="800000"/>
          <a:headEnd type="none" w="med" len="med"/>
          <a:tailEnd type="none" w="med" len="med"/>
        </a:ln>
        <a:effectLst/>
        <a:scene3d>
          <a:camera prst="legacyObliqueTopRight"/>
          <a:lightRig rig="legacyFlat3" dir="b"/>
        </a:scene3d>
        <a:sp3d extrusionH="430200" prstMaterial="legacyMatte">
          <a:bevelT w="13500" h="13500" prst="angle"/>
          <a:bevelB w="13500" h="13500" prst="angle"/>
          <a:extrusionClr>
            <a:srgbClr val="99CCFF"/>
          </a:extrusionClr>
        </a:sp3d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黑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99CCFF"/>
        </a:solidFill>
        <a:ln w="9525" cap="flat" cmpd="sng" algn="ctr">
          <a:noFill/>
          <a:prstDash val="solid"/>
          <a:miter lim="800000"/>
          <a:headEnd type="none" w="med" len="med"/>
          <a:tailEnd type="none" w="med" len="med"/>
        </a:ln>
        <a:effectLst/>
        <a:scene3d>
          <a:camera prst="legacyObliqueTopRight"/>
          <a:lightRig rig="legacyFlat3" dir="b"/>
        </a:scene3d>
        <a:sp3d extrusionH="430200" prstMaterial="legacyMatte">
          <a:bevelT w="13500" h="13500" prst="angle"/>
          <a:bevelB w="13500" h="13500" prst="angle"/>
          <a:extrusionClr>
            <a:srgbClr val="99CCFF"/>
          </a:extrusionClr>
        </a:sp3d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黑体" pitchFamily="2" charset="-122"/>
          </a:defRPr>
        </a:defPPr>
      </a:lstStyle>
    </a:lnDef>
  </a:objectDefaults>
  <a:extraClrSchemeLst>
    <a:extraClrScheme>
      <a:clrScheme name="1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Cisco Arial 4x3 template">
  <a:themeElements>
    <a:clrScheme name="Cisco 2010 Color Palette">
      <a:dk1>
        <a:srgbClr val="0096D6"/>
      </a:dk1>
      <a:lt1>
        <a:srgbClr val="FFFFFF"/>
      </a:lt1>
      <a:dk2>
        <a:srgbClr val="6DB344"/>
      </a:dk2>
      <a:lt2>
        <a:srgbClr val="FFFFFF"/>
      </a:lt2>
      <a:accent1>
        <a:srgbClr val="0096D6"/>
      </a:accent1>
      <a:accent2>
        <a:srgbClr val="6DB344"/>
      </a:accent2>
      <a:accent3>
        <a:srgbClr val="ABDFF0"/>
      </a:accent3>
      <a:accent4>
        <a:srgbClr val="008041"/>
      </a:accent4>
      <a:accent5>
        <a:srgbClr val="B7D333"/>
      </a:accent5>
      <a:accent6>
        <a:srgbClr val="652D89"/>
      </a:accent6>
      <a:hlink>
        <a:srgbClr val="3CBADC"/>
      </a:hlink>
      <a:folHlink>
        <a:srgbClr val="A6A8AB"/>
      </a:folHlink>
    </a:clrScheme>
    <a:fontScheme name="Cisco 2010_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96D6"/>
        </a:solidFill>
        <a:ln>
          <a:noFill/>
        </a:ln>
        <a:effectLst>
          <a:outerShdw blurRad="76200" dist="50800" dir="5400000" algn="ctr" rotWithShape="0">
            <a:srgbClr val="000000">
              <a:alpha val="27000"/>
            </a:srgbClr>
          </a:outerShdw>
        </a:effectLst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5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11</Template>
  <TotalTime>70482</TotalTime>
  <Words>530</Words>
  <Application>Microsoft Office PowerPoint</Application>
  <PresentationFormat>宽屏</PresentationFormat>
  <Paragraphs>56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12</vt:i4>
      </vt:variant>
    </vt:vector>
  </HeadingPairs>
  <TitlesOfParts>
    <vt:vector size="28" baseType="lpstr">
      <vt:lpstr>Ciscolight</vt:lpstr>
      <vt:lpstr>黑体</vt:lpstr>
      <vt:lpstr>华文细黑</vt:lpstr>
      <vt:lpstr>宋体</vt:lpstr>
      <vt:lpstr>微软雅黑</vt:lpstr>
      <vt:lpstr>Arial</vt:lpstr>
      <vt:lpstr>Calibri</vt:lpstr>
      <vt:lpstr>Tahoma</vt:lpstr>
      <vt:lpstr>Times New Roman</vt:lpstr>
      <vt:lpstr>Tw Cen MT</vt:lpstr>
      <vt:lpstr>Wingdings</vt:lpstr>
      <vt:lpstr>1</vt:lpstr>
      <vt:lpstr>1_分课题六：建设电信强国科技发展战略和策略专题研究－科技委汇报简化版</vt:lpstr>
      <vt:lpstr>1_1</vt:lpstr>
      <vt:lpstr>Cisco Arial 4x3 template</vt:lpstr>
      <vt:lpstr>1_Office 主题</vt:lpstr>
      <vt:lpstr>PowerPoint 演示文稿</vt:lpstr>
      <vt:lpstr>应用案例申请—案例概况</vt:lpstr>
      <vt:lpstr>应用案例申请——答辩提纲</vt:lpstr>
      <vt:lpstr>一、申请企业情况</vt:lpstr>
      <vt:lpstr>二、项目实施方案</vt:lpstr>
      <vt:lpstr>二、项目实施方案</vt:lpstr>
      <vt:lpstr>二、项目实施方案</vt:lpstr>
      <vt:lpstr>三、项目应用效果</vt:lpstr>
      <vt:lpstr>四、项目先进性和可复制推广</vt:lpstr>
      <vt:lpstr>五、核心技术和系统的安全可靠</vt:lpstr>
      <vt:lpstr>六、存在问题及希望联盟给予的支持</vt:lpstr>
      <vt:lpstr>PowerPoint 演示文稿</vt:lpstr>
    </vt:vector>
  </TitlesOfParts>
  <Company>信息产业部电信研究院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信息技术</dc:title>
  <dc:creator>yuxh</dc:creator>
  <cp:lastModifiedBy>liulihui</cp:lastModifiedBy>
  <cp:revision>2958</cp:revision>
  <dcterms:created xsi:type="dcterms:W3CDTF">2005-01-25T06:31:39Z</dcterms:created>
  <dcterms:modified xsi:type="dcterms:W3CDTF">2018-03-26T08:25:32Z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(3)Skdc+6m2xvHYqDb18cOEpm4y7b4QuRxF0YDnMmSYlxMarP70s81pYh5qGca0U7u/INwH9AO8
rrL+fD+ErbIZ4Wi9iN/c04bAI/7B43OuOHqUpogWOdbDRjVjO4B+X9fSmkhR5TEAllULBQRg
c4BzPAgdEUz7HdpERCmZXsWgyzH/zU1umDB9SMvsth6Bsbbq7cowGnc7urfHo9D/Ih8QInmd
C/u4ok9ss2g4FnkF6t</vt:lpwstr>
  </property>
  <property fmtid="{D5CDD505-2E9C-101B-9397-08002B2CF9AE}" pid="3" name="_2015_ms_pID_7253431">
    <vt:lpwstr>GjWAT/2NVjKbTJWwxWuT88E+0c5pF1L6wMsa+CRY/0ucJpmHn680PW
Vm7Su5SiI3i2cLPkWWWk6vtS3uDmA113uPlyPTyb8riXqPiDSaNC6IhQC88Xvh8O1ZQyq2MS
h1fC724TSlhmxtCM4d1zKqNwpiUVlKi5GKS18n5/L9xntU1kEqx/Vw2WQENbBELpScMcahF8
eDJDxxJCRVljWpp5dprpXZclK7NwvE4mbvUa</vt:lpwstr>
  </property>
  <property fmtid="{D5CDD505-2E9C-101B-9397-08002B2CF9AE}" pid="4" name="_2015_ms_pID_7253432">
    <vt:lpwstr>vzjqLPAAfDJ6LlcjVimMeOuqhzNGvzGD0LwI
o+uNboHPfaRAg9nid1nYXLLKlCYOvA==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1472735251</vt:lpwstr>
  </property>
</Properties>
</file>