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8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145" r:id="rId4"/>
    <p:sldMasterId id="2147485208" r:id="rId5"/>
  </p:sldMasterIdLst>
  <p:notesMasterIdLst>
    <p:notesMasterId r:id="rId13"/>
  </p:notesMasterIdLst>
  <p:sldIdLst>
    <p:sldId id="2924" r:id="rId6"/>
    <p:sldId id="3161" r:id="rId7"/>
    <p:sldId id="3162" r:id="rId8"/>
    <p:sldId id="3165" r:id="rId9"/>
    <p:sldId id="3166" r:id="rId10"/>
    <p:sldId id="3167" r:id="rId11"/>
    <p:sldId id="3114" r:id="rId12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47" autoAdjust="0"/>
    <p:restoredTop sz="94523" autoAdjust="0"/>
  </p:normalViewPr>
  <p:slideViewPr>
    <p:cSldViewPr>
      <p:cViewPr varScale="1">
        <p:scale>
          <a:sx n="87" d="100"/>
          <a:sy n="87" d="100"/>
        </p:scale>
        <p:origin x="-571" y="-86"/>
      </p:cViewPr>
      <p:guideLst>
        <p:guide orient="horz" pos="2160"/>
        <p:guide pos="2880"/>
        <p:guide pos="3841"/>
      </p:guideLst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4540480" y="5948652"/>
            <a:ext cx="798785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947921" y="5948652"/>
            <a:ext cx="630620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6362263" y="5948652"/>
            <a:ext cx="630620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 rot="10800000" flipH="1">
            <a:off x="3808675" y="831272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1095955" y="471678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776676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 rot="10800000" flipH="1">
            <a:off x="7826493" y="6614164"/>
            <a:ext cx="1040416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 rot="10800000" flipH="1">
            <a:off x="9244277" y="661416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 rot="10800000" flipH="1">
            <a:off x="2921991" y="6719466"/>
            <a:ext cx="88339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0" name="Rounded Rectangle 49"/>
          <p:cNvSpPr/>
          <p:nvPr userDrawn="1"/>
        </p:nvSpPr>
        <p:spPr>
          <a:xfrm rot="10800000" flipH="1">
            <a:off x="3725549" y="6668595"/>
            <a:ext cx="1039141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6561114" y="1025236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7189186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Rounded Rectangle 52"/>
          <p:cNvSpPr/>
          <p:nvPr userDrawn="1"/>
        </p:nvSpPr>
        <p:spPr>
          <a:xfrm rot="10800000" flipH="1">
            <a:off x="455086" y="6708760"/>
            <a:ext cx="1040416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10717669" y="8318284"/>
            <a:ext cx="1040416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10883001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5027877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59" name="Rounded Rectangle 58"/>
          <p:cNvSpPr/>
          <p:nvPr userDrawn="1"/>
        </p:nvSpPr>
        <p:spPr>
          <a:xfrm>
            <a:off x="2431332" y="-3570592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0" y="-637720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 rot="10800000">
            <a:off x="1351723" y="424860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66" name="Rounded Rectangle 65"/>
          <p:cNvSpPr/>
          <p:nvPr userDrawn="1"/>
        </p:nvSpPr>
        <p:spPr>
          <a:xfrm>
            <a:off x="8780645" y="-2913279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10807269" y="569919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 rot="10800000">
            <a:off x="4048097" y="1516172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"/>
          <p:cNvGrpSpPr/>
          <p:nvPr userDrawn="1"/>
        </p:nvGrpSpPr>
        <p:grpSpPr>
          <a:xfrm>
            <a:off x="-16931" y="-2056029"/>
            <a:ext cx="13130521" cy="19379146"/>
            <a:chOff x="-12700" y="-2056029"/>
            <a:chExt cx="9847891" cy="19379146"/>
          </a:xfrm>
        </p:grpSpPr>
        <p:pic>
          <p:nvPicPr>
            <p:cNvPr id="32" name="Picture 2" descr="C:\Documents and Settings\contractor\Desktop\Blue_Green_Gradient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2700" y="0"/>
              <a:ext cx="9156700" cy="6858000"/>
            </a:xfrm>
            <a:prstGeom prst="rect">
              <a:avLst/>
            </a:prstGeom>
            <a:noFill/>
          </p:spPr>
        </p:pic>
        <p:sp>
          <p:nvSpPr>
            <p:cNvPr id="33" name="Rounded Rectangle 32"/>
            <p:cNvSpPr/>
            <p:nvPr userDrawn="1"/>
          </p:nvSpPr>
          <p:spPr>
            <a:xfrm>
              <a:off x="1823499" y="3308943"/>
              <a:ext cx="1729740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4" name="Rounded Rectangle 33"/>
            <p:cNvSpPr/>
            <p:nvPr userDrawn="1"/>
          </p:nvSpPr>
          <p:spPr>
            <a:xfrm>
              <a:off x="0" y="123668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 rot="10800000">
              <a:off x="1013791" y="424860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en-US" sz="1800" kern="1200" dirty="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85483" y="-205602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8105451" y="278378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 rot="10800000">
              <a:off x="3036073" y="174390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</p:grp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5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34"/>
            <a:ext cx="11592393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399143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19"/>
            <a:ext cx="11592393" cy="1757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967967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18" y="1344168"/>
            <a:ext cx="11438467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319628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275719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21" y="1339745"/>
            <a:ext cx="5471582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61632" y="1747690"/>
            <a:ext cx="4315968" cy="646331"/>
          </a:xfrm>
        </p:spPr>
        <p:txBody>
          <a:bodyPr>
            <a:no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7112001" y="4876800"/>
            <a:ext cx="42672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pic>
        <p:nvPicPr>
          <p:cNvPr id="9" name="Picture 8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295275"/>
            <a:ext cx="5498592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2608" y="1600200"/>
            <a:ext cx="5522976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425185" y="1600200"/>
            <a:ext cx="5340096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1205" y="295275"/>
            <a:ext cx="5509682" cy="838200"/>
          </a:xfrm>
        </p:spPr>
        <p:txBody>
          <a:bodyPr lIns="82296" rIns="82296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  <a:endParaRPr lang="en-US" dirty="0"/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325969" y="1600206"/>
            <a:ext cx="3496733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389976" y="1600200"/>
            <a:ext cx="3458633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401053" y="1600207"/>
            <a:ext cx="3511549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92610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4340354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8364403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329296" y="439710"/>
            <a:ext cx="11422992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479686" y="1476375"/>
            <a:ext cx="11252615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623" y="6062130"/>
            <a:ext cx="9948333" cy="276999"/>
          </a:xfrm>
        </p:spPr>
        <p:txBody>
          <a:bodyPr wrap="square" anchor="b" anchorCtr="0">
            <a:no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9184" y="1600200"/>
            <a:ext cx="5340096" cy="374904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498336" y="1947672"/>
            <a:ext cx="4572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0270" y="5842651"/>
            <a:ext cx="10816168" cy="384175"/>
          </a:xfrm>
        </p:spPr>
        <p:txBody>
          <a:bodyPr anchor="b" anchorCtr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2609" y="649224"/>
            <a:ext cx="10816167" cy="4480560"/>
          </a:xfrm>
        </p:spPr>
        <p:txBody>
          <a:bodyPr/>
          <a:lstStyle>
            <a:lvl1pPr marL="233363" indent="-233363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89812" y="6355844"/>
            <a:ext cx="11592393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12" name="Picture 11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22580" y="777667"/>
            <a:ext cx="119092" cy="528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87" y="4279408"/>
            <a:ext cx="6246489" cy="384175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94" y="311164"/>
            <a:ext cx="1211156" cy="480227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8268" y="3282696"/>
            <a:ext cx="6283409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7387177" y="1917700"/>
            <a:ext cx="3568700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6933" y="6141736"/>
            <a:ext cx="12208933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 userDrawn="1"/>
        </p:nvSpPr>
        <p:spPr>
          <a:xfrm>
            <a:off x="2431332" y="-3578087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0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 rot="10800000">
            <a:off x="1351723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500827" y="17111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807269" y="8348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4048097" y="-3377648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992" y="484648"/>
            <a:ext cx="11673504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</a:t>
            </a:r>
            <a:br>
              <a:rPr lang="en-US" dirty="0" smtClean="0"/>
            </a:br>
            <a:r>
              <a:rPr lang="en-US" dirty="0" smtClean="0"/>
              <a:t>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3666" y="5358903"/>
            <a:ext cx="11432913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2522500" y="795528"/>
            <a:ext cx="713232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522501" y="4794352"/>
            <a:ext cx="7130069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2533651" y="795528"/>
            <a:ext cx="7105651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754494" y="4873438"/>
            <a:ext cx="6765427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451106" y="310896"/>
            <a:ext cx="4364736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51106" y="310896"/>
            <a:ext cx="4364736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06271" y="3429000"/>
            <a:ext cx="9345731" cy="1421928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6656832" y="859536"/>
            <a:ext cx="4840224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6656832" y="859536"/>
            <a:ext cx="4840224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6271" y="728988"/>
            <a:ext cx="5799891" cy="108952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4891618" y="311149"/>
            <a:ext cx="4357514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4891995" y="311149"/>
            <a:ext cx="435714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46619" y="311149"/>
            <a:ext cx="434481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27766" y="311149"/>
            <a:ext cx="436366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9349317" y="311151"/>
            <a:ext cx="2408766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9349328" y="311151"/>
            <a:ext cx="2408764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446628" y="3028951"/>
            <a:ext cx="3335953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427765" y="3028951"/>
            <a:ext cx="335480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881969" y="3028951"/>
            <a:ext cx="5367166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3877779" y="3028951"/>
            <a:ext cx="5371354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9349317" y="1683673"/>
            <a:ext cx="2408766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9349328" y="1676400"/>
            <a:ext cx="2408764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349317" y="5182976"/>
            <a:ext cx="2408766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9349328" y="5182976"/>
            <a:ext cx="2408764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1104" y="310896"/>
            <a:ext cx="11301984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44510" y="310912"/>
            <a:ext cx="11299825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4862"/>
            <a:ext cx="1130300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2" name="Group 3"/>
          <p:cNvGrpSpPr/>
          <p:nvPr userDrawn="1"/>
        </p:nvGrpSpPr>
        <p:grpSpPr>
          <a:xfrm>
            <a:off x="455095" y="6124575"/>
            <a:ext cx="1049511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3519889" y="778669"/>
            <a:ext cx="786384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5831613" y="5844550"/>
            <a:ext cx="55257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153507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600295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6371331" y="5840202"/>
            <a:ext cx="219743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5958178" y="5840202"/>
            <a:ext cx="143283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490425" y="5654198"/>
            <a:ext cx="52044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636277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5779560" y="5525703"/>
            <a:ext cx="52044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5925412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068061" y="5654198"/>
            <a:ext cx="55257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213914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6359767" y="5525703"/>
            <a:ext cx="52687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6503048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6648901" y="5654198"/>
            <a:ext cx="52687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 userDrawn="1"/>
        </p:nvSpPr>
        <p:spPr>
          <a:xfrm>
            <a:off x="859588" y="2021603"/>
            <a:ext cx="2467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35" name="Picture 34" descr="Pref_Logo+1-Line_Tagline-Rt-WHITE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5410216"/>
            <a:ext cx="6604000" cy="88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651042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20" y="925450"/>
            <a:ext cx="12191999" cy="187632"/>
            <a:chOff x="0" y="925450"/>
            <a:chExt cx="12188824" cy="187632"/>
          </a:xfrm>
        </p:grpSpPr>
        <p:sp>
          <p:nvSpPr>
            <p:cNvPr id="637" name="Rectangle 636"/>
            <p:cNvSpPr/>
            <p:nvPr userDrawn="1"/>
          </p:nvSpPr>
          <p:spPr>
            <a:xfrm>
              <a:off x="0" y="925450"/>
              <a:ext cx="12188824" cy="159057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000000">
                    <a:alpha val="35001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 smtClean="0">
                <a:solidFill>
                  <a:srgbClr val="0096D6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085650"/>
              <a:ext cx="12188824" cy="27432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3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 smtClean="0">
                <a:solidFill>
                  <a:srgbClr val="0096D6"/>
                </a:solidFill>
              </a:endParaRPr>
            </a:p>
          </p:txBody>
        </p:sp>
      </p:grp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" y="94669"/>
            <a:ext cx="12192015" cy="978725"/>
          </a:xfrm>
        </p:spPr>
        <p:txBody>
          <a:bodyPr vert="horz" lIns="45720" tIns="45718" rIns="45720" bIns="45718" rtlCol="0" anchor="ctr" anchorCtr="0">
            <a:noAutofit/>
          </a:bodyPr>
          <a:lstStyle>
            <a:lvl1pPr algn="ctr" defTabSz="91435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400" b="0" kern="1200" spc="0" baseline="0" dirty="0">
                <a:solidFill>
                  <a:schemeClr val="tx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33883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43129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27246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97704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494497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151469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90209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87783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49843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3108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075019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705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34" Type="http://schemas.openxmlformats.org/officeDocument/2006/relationships/image" Target="../media/image1.jpeg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33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29" Type="http://schemas.openxmlformats.org/officeDocument/2006/relationships/slideLayout" Target="../slideLayouts/slideLayout67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32" Type="http://schemas.openxmlformats.org/officeDocument/2006/relationships/slideLayout" Target="../slideLayouts/slideLayout70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31" Type="http://schemas.openxmlformats.org/officeDocument/2006/relationships/slideLayout" Target="../slideLayouts/slideLayout69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Relationship Id="rId30" Type="http://schemas.openxmlformats.org/officeDocument/2006/relationships/slideLayout" Target="../slideLayouts/slideLayout6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270" y="1339750"/>
            <a:ext cx="11401921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4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46" r:id="rId1"/>
    <p:sldLayoutId id="2147485147" r:id="rId2"/>
    <p:sldLayoutId id="2147485148" r:id="rId3"/>
    <p:sldLayoutId id="2147485149" r:id="rId4"/>
    <p:sldLayoutId id="2147485150" r:id="rId5"/>
    <p:sldLayoutId id="2147485151" r:id="rId6"/>
    <p:sldLayoutId id="2147485152" r:id="rId7"/>
    <p:sldLayoutId id="2147485153" r:id="rId8"/>
    <p:sldLayoutId id="2147485154" r:id="rId9"/>
    <p:sldLayoutId id="2147485155" r:id="rId10"/>
    <p:sldLayoutId id="2147485156" r:id="rId11"/>
    <p:sldLayoutId id="2147485157" r:id="rId12"/>
    <p:sldLayoutId id="2147485158" r:id="rId13"/>
    <p:sldLayoutId id="2147485159" r:id="rId14"/>
    <p:sldLayoutId id="2147485160" r:id="rId15"/>
    <p:sldLayoutId id="2147485161" r:id="rId16"/>
    <p:sldLayoutId id="2147485162" r:id="rId17"/>
    <p:sldLayoutId id="2147485163" r:id="rId18"/>
    <p:sldLayoutId id="2147485164" r:id="rId19"/>
    <p:sldLayoutId id="2147485165" r:id="rId20"/>
    <p:sldLayoutId id="2147485166" r:id="rId21"/>
    <p:sldLayoutId id="2147485167" r:id="rId22"/>
    <p:sldLayoutId id="2147485168" r:id="rId23"/>
    <p:sldLayoutId id="2147485169" r:id="rId24"/>
    <p:sldLayoutId id="2147485170" r:id="rId25"/>
    <p:sldLayoutId id="2147485171" r:id="rId26"/>
    <p:sldLayoutId id="2147485172" r:id="rId27"/>
    <p:sldLayoutId id="2147485173" r:id="rId28"/>
    <p:sldLayoutId id="2147485174" r:id="rId29"/>
    <p:sldLayoutId id="2147485175" r:id="rId30"/>
    <p:sldLayoutId id="2147485176" r:id="rId31"/>
    <p:sldLayoutId id="2147485178" r:id="rId3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2018/3/30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2135560" y="4725144"/>
            <a:ext cx="7512372" cy="1750566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dirty="0" smtClean="0"/>
              <a:t>2018</a:t>
            </a:r>
            <a:r>
              <a:rPr lang="zh-CN" altLang="en-US" dirty="0" smtClean="0"/>
              <a:t>年</a:t>
            </a:r>
            <a:r>
              <a:rPr lang="en-US" altLang="zh-CN" dirty="0" smtClean="0"/>
              <a:t>3</a:t>
            </a:r>
            <a:r>
              <a:rPr lang="zh-CN" altLang="en-US" dirty="0" smtClean="0"/>
              <a:t>月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335360" y="2924944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测试床</a:t>
            </a:r>
            <a:r>
              <a:rPr lang="en-US" altLang="zh-CN" sz="44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XXX </a:t>
            </a:r>
            <a:r>
              <a:rPr lang="zh-CN" altLang="en-US" sz="44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进展汇报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953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测试床进展汇报</a:t>
            </a:r>
            <a:endParaRPr lang="zh-CN" altLang="en-US" sz="2800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271464" y="1412776"/>
            <a:ext cx="8165083" cy="272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buNone/>
            </a:pPr>
            <a:endParaRPr lang="en-US" altLang="zh-CN" b="0" kern="0" dirty="0"/>
          </a:p>
          <a:p>
            <a:pPr lvl="1">
              <a:buClr>
                <a:schemeClr val="tx2"/>
              </a:buClr>
              <a:buNone/>
            </a:pPr>
            <a:r>
              <a:rPr lang="zh-CN" altLang="en-US" sz="3200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测试床名</a:t>
            </a:r>
            <a:r>
              <a:rPr lang="zh-CN" altLang="en-US" sz="3200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称：</a:t>
            </a:r>
            <a:r>
              <a:rPr lang="en-US" altLang="zh-CN" sz="3200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sz="32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r>
              <a:rPr lang="zh-CN" altLang="en-US" sz="3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3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buClr>
                <a:schemeClr val="tx2"/>
              </a:buClr>
              <a:buNone/>
            </a:pPr>
            <a:r>
              <a:rPr lang="zh-CN" altLang="en-US" sz="3200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sz="3200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buClr>
                <a:schemeClr val="tx2"/>
              </a:buClr>
              <a:buNone/>
            </a:pPr>
            <a:endParaRPr lang="en-US" altLang="zh-CN" sz="320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endParaRPr lang="en-US" altLang="zh-CN" sz="3200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kern="0" dirty="0" smtClean="0"/>
          </a:p>
          <a:p>
            <a:pPr lvl="1"/>
            <a:endParaRPr lang="zh-CN" altLang="en-US" b="0" kern="0" dirty="0"/>
          </a:p>
        </p:txBody>
      </p:sp>
    </p:spTree>
    <p:extLst>
      <p:ext uri="{BB962C8B-B14F-4D97-AF65-F5344CB8AC3E}">
        <p14:creationId xmlns:p14="http://schemas.microsoft.com/office/powerpoint/2010/main" xmlns="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测试床进展汇报</a:t>
            </a:r>
            <a:endParaRPr lang="zh-CN" altLang="en-US" sz="28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271464" y="1412776"/>
            <a:ext cx="8165083" cy="272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buNone/>
            </a:pPr>
            <a:endParaRPr lang="en-US" altLang="zh-CN" b="0" kern="0" dirty="0"/>
          </a:p>
          <a:p>
            <a:pPr lvl="1">
              <a:buClr>
                <a:schemeClr val="tx2"/>
              </a:buClr>
              <a:buNone/>
            </a:pPr>
            <a:r>
              <a:rPr lang="zh-CN" altLang="en-US" sz="3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上次汇报进展（如果有）：</a:t>
            </a:r>
            <a:endParaRPr lang="en-US" altLang="zh-CN" sz="320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endParaRPr lang="en-US" altLang="zh-CN" sz="320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r>
              <a:rPr lang="zh-CN" altLang="en-US" sz="3200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上次汇报遗留问题：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kern="0" dirty="0" smtClean="0"/>
          </a:p>
          <a:p>
            <a:pPr lvl="1"/>
            <a:endParaRPr lang="zh-CN" altLang="en-US" b="0" kern="0" dirty="0"/>
          </a:p>
        </p:txBody>
      </p:sp>
    </p:spTree>
    <p:extLst>
      <p:ext uri="{BB962C8B-B14F-4D97-AF65-F5344CB8AC3E}">
        <p14:creationId xmlns:p14="http://schemas.microsoft.com/office/powerpoint/2010/main" xmlns="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测试床进展汇报</a:t>
            </a:r>
            <a:endParaRPr lang="zh-CN" altLang="en-US" sz="28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271464" y="1412776"/>
            <a:ext cx="8165083" cy="272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buNone/>
            </a:pPr>
            <a:endParaRPr lang="en-US" altLang="zh-CN" b="0" kern="0" dirty="0"/>
          </a:p>
          <a:p>
            <a:pPr lvl="1">
              <a:buClr>
                <a:schemeClr val="tx2"/>
              </a:buClr>
              <a:buNone/>
            </a:pPr>
            <a:r>
              <a:rPr lang="zh-CN" altLang="en-US" sz="3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新会员招募</a:t>
            </a:r>
            <a:endParaRPr lang="en-US" altLang="zh-CN" sz="320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r>
              <a:rPr lang="zh-CN" altLang="en-US" sz="3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（试验平台开发者和测试床测试用户）</a:t>
            </a:r>
            <a:endParaRPr lang="en-US" altLang="zh-CN" sz="320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endParaRPr lang="en-US" altLang="zh-CN" sz="320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r>
              <a:rPr lang="zh-CN" altLang="en-US" sz="3200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可交付的产品文档</a:t>
            </a:r>
            <a:endParaRPr lang="en-US" altLang="zh-CN" sz="3200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r>
              <a:rPr lang="zh-CN" altLang="en-US" sz="3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（文档信息</a:t>
            </a:r>
            <a:r>
              <a:rPr lang="en-US" altLang="zh-CN" sz="3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kern="0" dirty="0" smtClean="0"/>
          </a:p>
          <a:p>
            <a:pPr lvl="1"/>
            <a:endParaRPr lang="zh-CN" altLang="en-US" b="0" kern="0" dirty="0"/>
          </a:p>
        </p:txBody>
      </p:sp>
    </p:spTree>
    <p:extLst>
      <p:ext uri="{BB962C8B-B14F-4D97-AF65-F5344CB8AC3E}">
        <p14:creationId xmlns:p14="http://schemas.microsoft.com/office/powerpoint/2010/main" xmlns="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测试床进展汇报</a:t>
            </a:r>
            <a:endParaRPr lang="zh-CN" altLang="en-US" sz="28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271464" y="1412776"/>
            <a:ext cx="8165083" cy="272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buNone/>
            </a:pPr>
            <a:endParaRPr lang="en-US" altLang="zh-CN" b="0" kern="0" dirty="0"/>
          </a:p>
          <a:p>
            <a:pPr lvl="1">
              <a:buClr>
                <a:schemeClr val="tx2"/>
              </a:buClr>
              <a:buNone/>
            </a:pPr>
            <a:r>
              <a:rPr lang="zh-CN" altLang="en-US" sz="320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关键里程碑及进展</a:t>
            </a:r>
            <a:endParaRPr lang="en-US" altLang="zh-CN" sz="320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关键里程碑点。如果测试床取得阶段性成果，汇报时间段、达成目标、资金、测试床取址等等。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状态更新。当前阶段的完成程度，自上次进展汇报后取得的新的成果，新的场景演示等等。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r>
              <a:rPr lang="zh-CN" altLang="en-US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说明解决推迟的原因，例如需要解决的问题或挑战性的事务。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endParaRPr lang="en-US" altLang="zh-CN" kern="0" dirty="0" smtClean="0"/>
          </a:p>
          <a:p>
            <a:pPr lvl="1"/>
            <a:endParaRPr lang="zh-CN" altLang="en-US" b="0" kern="0" dirty="0"/>
          </a:p>
        </p:txBody>
      </p:sp>
    </p:spTree>
    <p:extLst>
      <p:ext uri="{BB962C8B-B14F-4D97-AF65-F5344CB8AC3E}">
        <p14:creationId xmlns:p14="http://schemas.microsoft.com/office/powerpoint/2010/main" xmlns="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测试床进展汇报</a:t>
            </a:r>
            <a:endParaRPr lang="zh-CN" altLang="en-US" sz="28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695400" y="1484784"/>
            <a:ext cx="8165083" cy="272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>
              <a:buClr>
                <a:schemeClr val="tx2"/>
              </a:buClr>
              <a:buNone/>
            </a:pPr>
            <a:r>
              <a:rPr lang="zh-CN" altLang="en-US" sz="3200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困难和需求：</a:t>
            </a:r>
            <a:endParaRPr lang="en-US" altLang="zh-CN" sz="3200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buClr>
                <a:schemeClr val="tx2"/>
              </a:buClr>
              <a:buNone/>
            </a:pP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（列出困难点和需求帮助点，例如能力需求</a:t>
            </a:r>
            <a:r>
              <a:rPr lang="en-US" altLang="zh-CN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传感、通信、分析等</a:t>
            </a:r>
            <a:r>
              <a:rPr lang="en-US" altLang="zh-CN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，其他</a:t>
            </a:r>
            <a:r>
              <a:rPr lang="en-US" altLang="zh-CN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AII</a:t>
            </a: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成员或许可以提供帮助或给予指导。）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649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isco Arial 4x3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70174</TotalTime>
  <Words>299</Words>
  <Application>Microsoft Office PowerPoint</Application>
  <PresentationFormat>自定义</PresentationFormat>
  <Paragraphs>34</Paragraphs>
  <Slides>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5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1</vt:lpstr>
      <vt:lpstr>1_分课题六：建设电信强国科技发展战略和策略专题研究－科技委汇报简化版</vt:lpstr>
      <vt:lpstr>1_1</vt:lpstr>
      <vt:lpstr>Cisco Arial 4x3 template</vt:lpstr>
      <vt:lpstr>1_Office 主题</vt:lpstr>
      <vt:lpstr>幻灯片 1</vt:lpstr>
      <vt:lpstr>测试床进展汇报</vt:lpstr>
      <vt:lpstr>测试床进展汇报</vt:lpstr>
      <vt:lpstr>测试床进展汇报</vt:lpstr>
      <vt:lpstr>测试床进展汇报</vt:lpstr>
      <vt:lpstr>测试床进展汇报</vt:lpstr>
      <vt:lpstr>幻灯片 7</vt:lpstr>
    </vt:vector>
  </TitlesOfParts>
  <Company>信息产业部电信研究院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Dell</cp:lastModifiedBy>
  <cp:revision>2927</cp:revision>
  <dcterms:created xsi:type="dcterms:W3CDTF">2005-01-25T06:31:39Z</dcterms:created>
  <dcterms:modified xsi:type="dcterms:W3CDTF">2018-03-30T06:53:28Z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1522286178</vt:lpwstr>
  </property>
</Properties>
</file>