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145" r:id="rId4"/>
    <p:sldMasterId id="2147485208" r:id="rId5"/>
  </p:sldMasterIdLst>
  <p:notesMasterIdLst>
    <p:notesMasterId r:id="rId13"/>
  </p:notesMasterIdLst>
  <p:sldIdLst>
    <p:sldId id="2924" r:id="rId6"/>
    <p:sldId id="3101" r:id="rId7"/>
    <p:sldId id="3161" r:id="rId8"/>
    <p:sldId id="3163" r:id="rId9"/>
    <p:sldId id="3164" r:id="rId10"/>
    <p:sldId id="3165" r:id="rId11"/>
    <p:sldId id="3114" r:id="rId12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  <a:srgbClr val="3366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7" autoAdjust="0"/>
    <p:restoredTop sz="94523" autoAdjust="0"/>
  </p:normalViewPr>
  <p:slideViewPr>
    <p:cSldViewPr>
      <p:cViewPr varScale="1">
        <p:scale>
          <a:sx n="70" d="100"/>
          <a:sy n="70" d="100"/>
        </p:scale>
        <p:origin x="572" y="60"/>
      </p:cViewPr>
      <p:guideLst>
        <p:guide orient="horz" pos="2160"/>
        <p:guide pos="2880"/>
        <p:guide pos="3841"/>
      </p:guideLst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 smtClean="0"/>
              <a:t>单击图标添加表格</a:t>
            </a:r>
            <a:endParaRPr lang="zh-CN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-animated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39" name="Rectangle 38"/>
          <p:cNvSpPr/>
          <p:nvPr userDrawn="1"/>
        </p:nvSpPr>
        <p:spPr>
          <a:xfrm>
            <a:off x="4540480" y="5948652"/>
            <a:ext cx="798785" cy="11456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947921" y="5948652"/>
            <a:ext cx="630620" cy="1145627"/>
          </a:xfrm>
          <a:prstGeom prst="rect">
            <a:avLst/>
          </a:prstGeom>
          <a:solidFill>
            <a:srgbClr val="6DB344">
              <a:alpha val="4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6362263" y="5948652"/>
            <a:ext cx="630620" cy="1145627"/>
          </a:xfrm>
          <a:prstGeom prst="rect">
            <a:avLst/>
          </a:prstGeom>
          <a:solidFill>
            <a:srgbClr val="0096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 rot="10800000" flipH="1">
            <a:off x="3808675" y="831272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 rot="10800000" flipH="1">
            <a:off x="1095955" y="471678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 rot="10800000" flipH="1">
            <a:off x="1776676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 rot="10800000" flipH="1">
            <a:off x="7826493" y="6614164"/>
            <a:ext cx="1040416" cy="3319549"/>
          </a:xfrm>
          <a:prstGeom prst="roundRect">
            <a:avLst>
              <a:gd name="adj" fmla="val 50000"/>
            </a:avLst>
          </a:prstGeom>
          <a:solidFill>
            <a:srgbClr val="1F8BAE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 rot="10800000" flipH="1">
            <a:off x="9244277" y="6614160"/>
            <a:ext cx="875085" cy="150749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 rot="10800000" flipH="1">
            <a:off x="2921991" y="6719466"/>
            <a:ext cx="883399" cy="633106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0" name="Rounded Rectangle 49"/>
          <p:cNvSpPr/>
          <p:nvPr userDrawn="1"/>
        </p:nvSpPr>
        <p:spPr>
          <a:xfrm rot="10800000" flipH="1">
            <a:off x="3725549" y="6668595"/>
            <a:ext cx="1039141" cy="554631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Rounded Rectangle 50"/>
          <p:cNvSpPr/>
          <p:nvPr userDrawn="1"/>
        </p:nvSpPr>
        <p:spPr>
          <a:xfrm rot="10800000" flipH="1">
            <a:off x="6561114" y="1025236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 rot="10800000" flipH="1">
            <a:off x="7189186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Rounded Rectangle 52"/>
          <p:cNvSpPr/>
          <p:nvPr userDrawn="1"/>
        </p:nvSpPr>
        <p:spPr>
          <a:xfrm rot="10800000" flipH="1">
            <a:off x="455086" y="6708760"/>
            <a:ext cx="1040416" cy="33195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4DCAFF">
                  <a:shade val="30000"/>
                  <a:satMod val="115000"/>
                  <a:alpha val="26000"/>
                </a:srgbClr>
              </a:gs>
              <a:gs pos="50000">
                <a:srgbClr val="4DCAFF">
                  <a:shade val="67500"/>
                  <a:satMod val="115000"/>
                </a:srgbClr>
              </a:gs>
              <a:gs pos="100000">
                <a:srgbClr val="4DCAFF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 rot="10800000" flipH="1">
            <a:off x="10717669" y="8318284"/>
            <a:ext cx="1040416" cy="3319549"/>
          </a:xfrm>
          <a:prstGeom prst="roundRect">
            <a:avLst>
              <a:gd name="adj" fmla="val 5000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 rot="10800000" flipH="1">
            <a:off x="10883001" y="1731818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6" name="Rounded Rectangle 55"/>
          <p:cNvSpPr/>
          <p:nvPr userDrawn="1"/>
        </p:nvSpPr>
        <p:spPr>
          <a:xfrm rot="10800000" flipH="1">
            <a:off x="5027877" y="1981200"/>
            <a:ext cx="875085" cy="424307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4.81481E-6 L -4.44444E-6 0.65879 " pathEditMode="relative" rAng="0" ptsTypes="AA">
                                      <p:cBhvr>
                                        <p:cTn id="6" dur="8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2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8" dur="106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hold" grpId="0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0" dur="16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animMotion origin="layout" path="M 2.77778E-6 4.81481E-6 L 2.77778E-6 -0.34561 " pathEditMode="relative" rAng="0" ptsTypes="AA">
                                      <p:cBhvr>
                                        <p:cTn id="12" dur="109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3.88889E-6 1.14467 " pathEditMode="relative" rAng="0" ptsTypes="AA">
                                      <p:cBhvr>
                                        <p:cTn id="14" dur="10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0.27476 L 4.16667E-6 -1.26019 " pathEditMode="relative" rAng="0" ptsTypes="AA">
                                      <p:cBhvr>
                                        <p:cTn id="16" dur="121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18" dur="8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repeatCount="indefinite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0" dur="19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2" dur="82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accel="50000" decel="50000" fill="hold" grpId="0" nodeType="withEffect">
                                  <p:stCondLst>
                                    <p:cond delay="5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-2.15822E-6 L -4.72222E-6 -1.32223 " pathEditMode="relative" rAng="0" ptsTypes="AA">
                                      <p:cBhvr>
                                        <p:cTn id="24" dur="1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grpId="0" nodeType="withEffect">
                                  <p:stCondLst>
                                    <p:cond delay="1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0 L 1.94444E-6 -1.0081 " pathEditMode="relative" rAng="0" ptsTypes="AA">
                                      <p:cBhvr>
                                        <p:cTn id="26" dur="7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0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repeatCount="indefinite" accel="50000" decel="50000" fill="hold" grpId="0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28" dur="15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6 1.85185E-6 L 2.77778E-6 0.9930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7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3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4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66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mp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38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39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3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animClr clrSpc="rgb" dir="cw">
                                      <p:cBhvr>
                                        <p:cTn id="43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0CCCC"/>
                                      </p:to>
                                    </p:animClr>
                                    <p:set>
                                      <p:cBhvr>
                                        <p:cTn id="44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6650" autoRev="1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-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57" name="Rectangle 56"/>
          <p:cNvSpPr/>
          <p:nvPr userDrawn="1"/>
        </p:nvSpPr>
        <p:spPr>
          <a:xfrm>
            <a:off x="0" y="16"/>
            <a:ext cx="12172010" cy="637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4" name="Group 67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60" name="Rectangle 5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88" name="Rectangle 87"/>
          <p:cNvSpPr/>
          <p:nvPr userDrawn="1"/>
        </p:nvSpPr>
        <p:spPr>
          <a:xfrm>
            <a:off x="1" y="6541294"/>
            <a:ext cx="12172010" cy="3167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90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59" name="Rounded Rectangle 58"/>
          <p:cNvSpPr/>
          <p:nvPr userDrawn="1"/>
        </p:nvSpPr>
        <p:spPr>
          <a:xfrm>
            <a:off x="2431332" y="-3570592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0" y="-637720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 rot="10800000">
            <a:off x="1351723" y="424860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6" name="Rounded Rectangle 65"/>
          <p:cNvSpPr/>
          <p:nvPr userDrawn="1"/>
        </p:nvSpPr>
        <p:spPr>
          <a:xfrm>
            <a:off x="8780645" y="-2913279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10807269" y="569919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 rot="10800000">
            <a:off x="4048097" y="1516172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repeatCount="indefinite" accel="50000" decel="50000" autoRev="1" fill="remove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22045E-16 L -2.77778E-6 -1.425 " pathEditMode="fixed" rAng="0" ptsTypes="AA">
                                      <p:cBhvr>
                                        <p:cTn id="6" dur="4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3.05556E-6 0.88611 " pathEditMode="fixed" rAng="0" ptsTypes="AA">
                                      <p:cBhvr>
                                        <p:cTn id="8" dur="4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repeatCount="indefinite" accel="50000" decel="50000" autoRev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5E-6 3.7037E-6 L -2.5E-6 -1.33195 " pathEditMode="fixed" rAng="0" ptsTypes="AA">
                                      <p:cBhvr>
                                        <p:cTn id="10" dur="4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6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repeatCount="indefinite" accel="50000" decel="50000" autoRev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94444E-6 4.07407E-6 L -1.94444E-6 -1.42084 " pathEditMode="fixed" rAng="0" ptsTypes="AA">
                                      <p:cBhvr>
                                        <p:cTn id="12" dur="4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94444E-6 4.07407E-6 L 1.94444E-6 0.81944 " pathEditMode="fixed" rAng="0" ptsTypes="AA">
                                      <p:cBhvr>
                                        <p:cTn id="14" dur="4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autoRev="1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61111E-6 2.59259E-6 L -3.61111E-6 1.19028 " pathEditMode="fixed" rAng="0" ptsTypes="AA">
                                      <p:cBhvr>
                                        <p:cTn id="16" dur="4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0"/>
          <p:cNvGrpSpPr/>
          <p:nvPr userDrawn="1"/>
        </p:nvGrpSpPr>
        <p:grpSpPr>
          <a:xfrm>
            <a:off x="-16931" y="-2056029"/>
            <a:ext cx="13130521" cy="19379146"/>
            <a:chOff x="-12700" y="-2056029"/>
            <a:chExt cx="9847891" cy="19379146"/>
          </a:xfrm>
        </p:grpSpPr>
        <p:pic>
          <p:nvPicPr>
            <p:cNvPr id="32" name="Picture 2" descr="C:\Documents and Settings\contractor\Desktop\Blue_Green_Gradient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2700" y="0"/>
              <a:ext cx="9156700" cy="6858000"/>
            </a:xfrm>
            <a:prstGeom prst="rect">
              <a:avLst/>
            </a:prstGeom>
            <a:noFill/>
          </p:spPr>
        </p:pic>
        <p:sp>
          <p:nvSpPr>
            <p:cNvPr id="33" name="Rounded Rectangle 32"/>
            <p:cNvSpPr/>
            <p:nvPr userDrawn="1"/>
          </p:nvSpPr>
          <p:spPr>
            <a:xfrm>
              <a:off x="1823499" y="3308943"/>
              <a:ext cx="1729740" cy="14014174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4" name="Rounded Rectangle 33"/>
            <p:cNvSpPr/>
            <p:nvPr userDrawn="1"/>
          </p:nvSpPr>
          <p:spPr>
            <a:xfrm>
              <a:off x="0" y="123668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  <a:alpha val="18000"/>
                  </a:scheme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 rot="10800000">
              <a:off x="1013791" y="424860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lang="en-US" sz="1800" kern="1200" dirty="0">
                <a:solidFill>
                  <a:schemeClr val="lt1"/>
                </a:solidFill>
                <a:latin typeface="+mj-lt"/>
                <a:ea typeface="+mn-ea"/>
                <a:cs typeface="+mn-cs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6585483" y="-2056029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7" name="Rounded Rectangle 36"/>
            <p:cNvSpPr/>
            <p:nvPr userDrawn="1"/>
          </p:nvSpPr>
          <p:spPr>
            <a:xfrm>
              <a:off x="8105451" y="2783785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4">
                    <a:lumMod val="75000"/>
                    <a:alpha val="28000"/>
                  </a:schemeClr>
                </a:gs>
                <a:gs pos="100000">
                  <a:schemeClr val="accent4">
                    <a:lumMod val="75000"/>
                    <a:alpha val="29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  <p:sp>
          <p:nvSpPr>
            <p:cNvPr id="38" name="Rounded Rectangle 37"/>
            <p:cNvSpPr/>
            <p:nvPr userDrawn="1"/>
          </p:nvSpPr>
          <p:spPr>
            <a:xfrm rot="10800000">
              <a:off x="3036073" y="174390"/>
              <a:ext cx="1729740" cy="814843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057550">
                    <a:alpha val="46000"/>
                  </a:srgbClr>
                </a:gs>
                <a:gs pos="100000">
                  <a:schemeClr val="accent1">
                    <a:shade val="100000"/>
                    <a:satMod val="115000"/>
                    <a:alpha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latin typeface="+mj-lt"/>
              </a:endParaRPr>
            </a:p>
          </p:txBody>
        </p:sp>
      </p:grpSp>
      <p:sp>
        <p:nvSpPr>
          <p:cNvPr id="69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2"/>
                </a:solidFill>
                <a:latin typeface="+mj-lt"/>
              </a:rPr>
              <a:t>Cisco Confidential</a:t>
            </a:r>
          </a:p>
        </p:txBody>
      </p:sp>
      <p:sp>
        <p:nvSpPr>
          <p:cNvPr id="7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236705"/>
            <a:ext cx="10816167" cy="2918779"/>
          </a:xfrm>
        </p:spPr>
        <p:txBody>
          <a:bodyPr/>
          <a:lstStyle>
            <a:lvl1pPr>
              <a:lnSpc>
                <a:spcPct val="90000"/>
              </a:lnSpc>
              <a:defRPr lang="en-US" sz="5400" b="0" kern="1200" spc="-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77" y="4464084"/>
            <a:ext cx="10816168" cy="384175"/>
          </a:xfrm>
        </p:spPr>
        <p:txBody>
          <a:bodyPr anchor="b" anchorCtr="0">
            <a:noAutofit/>
          </a:bodyPr>
          <a:lstStyle>
            <a:lvl1pPr marL="0" indent="0" algn="l">
              <a:buNone/>
              <a:defRPr lang="en-US" sz="20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10" hasCustomPrompt="1"/>
          </p:nvPr>
        </p:nvSpPr>
        <p:spPr>
          <a:xfrm>
            <a:off x="315177" y="4768868"/>
            <a:ext cx="10797117" cy="384175"/>
          </a:xfrm>
        </p:spPr>
        <p:txBody>
          <a:bodyPr/>
          <a:lstStyle>
            <a:lvl1pPr marL="0" indent="0">
              <a:buFontTx/>
              <a:buNone/>
              <a:defRPr lang="en-US" sz="18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1" hasCustomPrompt="1"/>
          </p:nvPr>
        </p:nvSpPr>
        <p:spPr>
          <a:xfrm>
            <a:off x="315388" y="5232786"/>
            <a:ext cx="10816167" cy="384175"/>
          </a:xfrm>
        </p:spPr>
        <p:txBody>
          <a:bodyPr/>
          <a:lstStyle>
            <a:lvl1pPr marL="0" indent="0">
              <a:buFontTx/>
              <a:buNone/>
              <a:defRPr lang="en-US" sz="1400" b="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defRPr lang="en-US" sz="20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grpSp>
        <p:nvGrpSpPr>
          <p:cNvPr id="5" name="Group 38"/>
          <p:cNvGrpSpPr/>
          <p:nvPr userDrawn="1"/>
        </p:nvGrpSpPr>
        <p:grpSpPr>
          <a:xfrm>
            <a:off x="455085" y="311151"/>
            <a:ext cx="1105560" cy="438358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73" name="Rectangle 72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6" name="Freeform 75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6" name="Freeform 95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34"/>
            <a:ext cx="11592393" cy="3357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399143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81481E-6 L -1.94444E-6 -0.48102 " pathEditMode="relative" rAng="0" ptsTypes="AA">
                                      <p:cBhvr>
                                        <p:cTn id="6" dur="1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" grpId="0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contractor\Desktop\Pattern_Half_P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501" y="3102741"/>
            <a:ext cx="11303000" cy="3438525"/>
          </a:xfrm>
          <a:prstGeom prst="rect">
            <a:avLst/>
          </a:prstGeom>
          <a:noFill/>
        </p:spPr>
      </p:pic>
      <p:sp>
        <p:nvSpPr>
          <p:cNvPr id="26" name="Rectangle 25"/>
          <p:cNvSpPr/>
          <p:nvPr userDrawn="1"/>
        </p:nvSpPr>
        <p:spPr>
          <a:xfrm>
            <a:off x="289812" y="3020519"/>
            <a:ext cx="11592393" cy="1757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5192" y="1967967"/>
            <a:ext cx="10816167" cy="2407042"/>
          </a:xfr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5400" b="0" kern="1200" spc="-150" baseline="0" dirty="0">
                <a:gradFill flip="none" rotWithShape="1">
                  <a:gsLst>
                    <a:gs pos="0">
                      <a:srgbClr val="55E6ED"/>
                    </a:gs>
                    <a:gs pos="80000">
                      <a:srgbClr val="009249"/>
                    </a:gs>
                  </a:gsLst>
                  <a:lin ang="120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7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2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18" y="1344168"/>
            <a:ext cx="11438467" cy="4965192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 noChangeAspect="1"/>
          </p:cNvSpPr>
          <p:nvPr>
            <p:ph type="body" sz="quarter" idx="10"/>
          </p:nvPr>
        </p:nvSpPr>
        <p:spPr>
          <a:xfrm>
            <a:off x="319628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75719" y="1339745"/>
            <a:ext cx="5496566" cy="4965700"/>
          </a:xfrm>
        </p:spPr>
        <p:txBody>
          <a:bodyPr>
            <a:noAutofit/>
          </a:bodyPr>
          <a:lstStyle>
            <a:lvl1pPr>
              <a:lnSpc>
                <a:spcPct val="95000"/>
              </a:lnSpc>
              <a:spcBef>
                <a:spcPts val="1480"/>
              </a:spcBef>
              <a:defRPr sz="18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 sz="1400">
                <a:solidFill>
                  <a:srgbClr val="435153"/>
                </a:solidFill>
                <a:latin typeface="+mj-lt"/>
              </a:defRPr>
            </a:lvl2pPr>
            <a:lvl3pPr>
              <a:defRPr sz="1200">
                <a:solidFill>
                  <a:srgbClr val="435153"/>
                </a:solidFill>
                <a:latin typeface="+mj-lt"/>
              </a:defRPr>
            </a:lvl3pPr>
            <a:lvl4pPr>
              <a:defRPr sz="1100">
                <a:solidFill>
                  <a:srgbClr val="435153"/>
                </a:solidFill>
                <a:latin typeface="+mj-lt"/>
              </a:defRPr>
            </a:lvl4pPr>
            <a:lvl5pPr>
              <a:defRPr sz="1100"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 with pull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9621" y="1339745"/>
            <a:ext cx="5471582" cy="4965700"/>
          </a:xfrm>
        </p:spPr>
        <p:txBody>
          <a:bodyPr/>
          <a:lstStyle>
            <a:lvl1pPr>
              <a:lnSpc>
                <a:spcPct val="95000"/>
              </a:lnSpc>
              <a:spcBef>
                <a:spcPts val="1480"/>
              </a:spcBef>
              <a:defRPr sz="2200">
                <a:solidFill>
                  <a:srgbClr val="435153"/>
                </a:solidFill>
                <a:latin typeface="+mj-lt"/>
              </a:defRPr>
            </a:lvl1pPr>
            <a:lvl2pPr>
              <a:lnSpc>
                <a:spcPct val="95000"/>
              </a:lnSpc>
              <a:spcBef>
                <a:spcPts val="600"/>
              </a:spcBef>
              <a:defRPr>
                <a:solidFill>
                  <a:srgbClr val="435153"/>
                </a:solidFill>
                <a:latin typeface="+mj-lt"/>
              </a:defRPr>
            </a:lvl2pPr>
            <a:lvl3pPr>
              <a:defRPr>
                <a:solidFill>
                  <a:srgbClr val="435153"/>
                </a:solidFill>
                <a:latin typeface="+mj-lt"/>
              </a:defRPr>
            </a:lvl3pPr>
            <a:lvl4pPr>
              <a:defRPr>
                <a:solidFill>
                  <a:srgbClr val="435153"/>
                </a:solidFill>
                <a:latin typeface="+mj-lt"/>
              </a:defRPr>
            </a:lvl4pPr>
            <a:lvl5pPr>
              <a:defRPr>
                <a:solidFill>
                  <a:srgbClr val="435153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961632" y="1747690"/>
            <a:ext cx="4315968" cy="646331"/>
          </a:xfrm>
        </p:spPr>
        <p:txBody>
          <a:bodyPr>
            <a:noAutofit/>
          </a:bodyPr>
          <a:lstStyle>
            <a:lvl1pPr marL="114300" indent="-114300" algn="l" defTabSz="914400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lang="en-US" sz="2000" kern="1200" dirty="0" smtClean="0">
                <a:gradFill>
                  <a:gsLst>
                    <a:gs pos="0">
                      <a:schemeClr val="tx1"/>
                    </a:gs>
                    <a:gs pos="47000">
                      <a:schemeClr val="accent2"/>
                    </a:gs>
                    <a:gs pos="100000">
                      <a:schemeClr val="accent4"/>
                    </a:gs>
                  </a:gsLst>
                  <a:lin ang="3600000" scaled="0"/>
                </a:gradFill>
                <a:latin typeface="+mj-lt"/>
                <a:ea typeface="+mn-ea"/>
                <a:cs typeface="+mn-cs"/>
              </a:defRPr>
            </a:lvl1pPr>
            <a:lvl2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2pPr>
            <a:lvl3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3pPr>
            <a:lvl4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4pPr>
            <a:lvl5pPr marL="114300" indent="-114300" algn="l" defTabSz="914400" rtl="0" eaLnBrk="1" latinLnBrk="0" hangingPunct="1">
              <a:defRPr lang="en-US" sz="2000" kern="1200" dirty="0" smtClean="0">
                <a:solidFill>
                  <a:schemeClr val="accent2"/>
                </a:solidFill>
                <a:latin typeface="Ciscolight" pitchFamily="2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“This is the sample </a:t>
            </a:r>
            <a:br>
              <a:rPr lang="en-US" dirty="0" smtClean="0"/>
            </a:br>
            <a:r>
              <a:rPr lang="en-US" dirty="0" smtClean="0"/>
              <a:t>pull quote.”</a:t>
            </a: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3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7112001" y="4876800"/>
            <a:ext cx="4267200" cy="457200"/>
          </a:xfr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Source Name</a:t>
            </a:r>
            <a:endParaRPr lang="en-US" dirty="0"/>
          </a:p>
        </p:txBody>
      </p:sp>
      <p:pic>
        <p:nvPicPr>
          <p:cNvPr id="9" name="Picture 8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</p:spPr>
        <p:txBody>
          <a:bodyPr/>
          <a:lstStyle>
            <a:lvl1pPr>
              <a:defRPr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ullet_2-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295275"/>
            <a:ext cx="5498592" cy="838200"/>
          </a:xfrm>
        </p:spPr>
        <p:txBody>
          <a:bodyPr vert="horz" lIns="82296" tIns="45720" rIns="82296" bIns="45720" rtlCol="0" anchor="t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Two Column</a:t>
            </a:r>
            <a:br>
              <a:rPr lang="en-US" dirty="0" smtClean="0"/>
            </a:br>
            <a:r>
              <a:rPr lang="en-US" dirty="0" smtClean="0"/>
              <a:t>Title Left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92608" y="1600200"/>
            <a:ext cx="5522976" cy="452628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+mj-lt"/>
              </a:defRPr>
            </a:lvl1pPr>
            <a:lvl2pPr marL="635000" indent="-228600">
              <a:buClr>
                <a:schemeClr val="accent5"/>
              </a:buClr>
              <a:buFont typeface="Arial" pitchFamily="34" charset="0"/>
              <a:buChar char="•"/>
              <a:tabLst/>
              <a:defRPr>
                <a:solidFill>
                  <a:schemeClr val="tx2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</a:t>
            </a:r>
            <a:br>
              <a:rPr lang="en-US" dirty="0" smtClean="0"/>
            </a:br>
            <a:r>
              <a:rPr lang="en-US" dirty="0" smtClean="0"/>
              <a:t>do not italicize; use yellow on the </a:t>
            </a:r>
            <a:br>
              <a:rPr lang="en-US" dirty="0" smtClean="0"/>
            </a:br>
            <a:r>
              <a:rPr lang="en-US" dirty="0" smtClean="0"/>
              <a:t>black template and red for the white template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425185" y="1600200"/>
            <a:ext cx="5340096" cy="452628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1"/>
                </a:solidFill>
                <a:latin typeface="+mj-lt"/>
              </a:defRPr>
            </a:lvl1pPr>
            <a:lvl2pPr marL="635000" indent="-228600">
              <a:buClr>
                <a:schemeClr val="accent1">
                  <a:lumMod val="40000"/>
                  <a:lumOff val="60000"/>
                </a:schemeClr>
              </a:buClr>
              <a:buFont typeface="Arial" pitchFamily="34" charset="0"/>
              <a:buChar char="•"/>
              <a:defRPr>
                <a:solidFill>
                  <a:schemeClr val="accent1"/>
                </a:solidFill>
                <a:latin typeface="+mj-lt"/>
              </a:defRPr>
            </a:lvl2pPr>
          </a:lstStyle>
          <a:p>
            <a:pPr lvl="0"/>
            <a:r>
              <a:rPr lang="en-US" dirty="0" smtClean="0"/>
              <a:t>Body copy uses sentence capital letters only, size 20, left aligned</a:t>
            </a:r>
          </a:p>
          <a:p>
            <a:pPr lvl="1"/>
            <a:r>
              <a:rPr lang="en-US" dirty="0" smtClean="0"/>
              <a:t>Sub-bullets are size 18 </a:t>
            </a:r>
            <a:br>
              <a:rPr lang="en-US" dirty="0" smtClean="0"/>
            </a:br>
            <a:r>
              <a:rPr lang="en-US" dirty="0" smtClean="0"/>
              <a:t>and indented</a:t>
            </a:r>
          </a:p>
          <a:p>
            <a:pPr lvl="1"/>
            <a:r>
              <a:rPr lang="en-US" dirty="0" smtClean="0"/>
              <a:t>Hyperlink: www.cisco.com </a:t>
            </a:r>
          </a:p>
          <a:p>
            <a:pPr lvl="0"/>
            <a:r>
              <a:rPr lang="en-US" dirty="0" smtClean="0"/>
              <a:t>Use Cisco highlight color, bold, or both when emphasizing words, do not italicize; use yellow on the black template and red for the white template</a:t>
            </a: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1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441205" y="295275"/>
            <a:ext cx="5509682" cy="838200"/>
          </a:xfrm>
        </p:spPr>
        <p:txBody>
          <a:bodyPr lIns="82296" rIns="82296"/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FontTx/>
              <a:buNone/>
              <a:defRPr lang="en-US" sz="3600" b="0" kern="1200" spc="-100" baseline="0" dirty="0" smtClean="0"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Two Column</a:t>
            </a:r>
            <a:b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rgbClr val="0096D6"/>
                    </a:gs>
                    <a:gs pos="44000">
                      <a:srgbClr val="01BBBB"/>
                    </a:gs>
                    <a:gs pos="100000">
                      <a:srgbClr val="008041"/>
                    </a:gs>
                  </a:gsLst>
                  <a:lin ang="48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Title Right</a:t>
            </a:r>
            <a:endParaRPr lang="en-US" dirty="0"/>
          </a:p>
        </p:txBody>
      </p:sp>
      <p:pic>
        <p:nvPicPr>
          <p:cNvPr id="13" name="Picture 1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  <p:sp>
        <p:nvSpPr>
          <p:cNvPr id="14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3-Column Layout No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325969" y="1600206"/>
            <a:ext cx="3496733" cy="4391025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4389976" y="1600200"/>
            <a:ext cx="3458633" cy="4362450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401053" y="1600207"/>
            <a:ext cx="3511549" cy="4333875"/>
          </a:xfrm>
        </p:spPr>
        <p:txBody>
          <a:bodyPr/>
          <a:lstStyle>
            <a:lvl1pPr>
              <a:defRPr>
                <a:solidFill>
                  <a:schemeClr val="accent2"/>
                </a:solidFill>
                <a:latin typeface="+mj-lt"/>
                <a:cs typeface="Arial" pitchFamily="34" charset="0"/>
              </a:defRPr>
            </a:lvl1pPr>
            <a:lvl2pPr>
              <a:defRPr>
                <a:latin typeface="+mj-lt"/>
                <a:cs typeface="Arial" pitchFamily="34" charset="0"/>
              </a:defRPr>
            </a:lvl2pPr>
            <a:lvl3pPr>
              <a:defRPr>
                <a:latin typeface="+mj-lt"/>
                <a:cs typeface="Arial" pitchFamily="34" charset="0"/>
              </a:defRPr>
            </a:lvl3pPr>
            <a:lvl4pPr>
              <a:defRPr>
                <a:latin typeface="+mj-lt"/>
                <a:cs typeface="Arial" pitchFamily="34" charset="0"/>
              </a:defRPr>
            </a:lvl4pPr>
            <a:lvl5pPr>
              <a:defRPr>
                <a:latin typeface="+mj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Text Placeholder 20"/>
          <p:cNvSpPr>
            <a:spLocks noGrp="1" noChangeAspect="1"/>
          </p:cNvSpPr>
          <p:nvPr>
            <p:ph type="body" sz="quarter" idx="17"/>
          </p:nvPr>
        </p:nvSpPr>
        <p:spPr>
          <a:xfrm>
            <a:off x="292610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340354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0"/>
          <p:cNvSpPr>
            <a:spLocks noGrp="1" noChangeAspect="1"/>
          </p:cNvSpPr>
          <p:nvPr>
            <p:ph type="body" sz="quarter" idx="19"/>
          </p:nvPr>
        </p:nvSpPr>
        <p:spPr>
          <a:xfrm>
            <a:off x="8364403" y="100584"/>
            <a:ext cx="3560064" cy="1152144"/>
          </a:xfrm>
        </p:spPr>
        <p:txBody>
          <a:bodyPr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3000" b="0" i="0" u="none" strike="noStrike" kern="1200" cap="none" spc="-10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rgbClr val="01BBBB"/>
                    </a:gs>
                  </a:gsLst>
                  <a:lin ang="2400000" scaled="0"/>
                </a:gradFill>
                <a:effectLst/>
                <a:uLnTx/>
                <a:uFillTx/>
                <a:latin typeface="+mj-lt"/>
                <a:ea typeface="+mj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>
            <a:spLocks noGrp="1"/>
          </p:cNvSpPr>
          <p:nvPr>
            <p:ph type="title" hasCustomPrompt="1"/>
          </p:nvPr>
        </p:nvSpPr>
        <p:spPr>
          <a:xfrm>
            <a:off x="329296" y="439710"/>
            <a:ext cx="11422992" cy="838200"/>
          </a:xfrm>
        </p:spPr>
        <p:txBody>
          <a:bodyPr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6" name="Chart Placeholder 35"/>
          <p:cNvSpPr>
            <a:spLocks noGrp="1"/>
          </p:cNvSpPr>
          <p:nvPr>
            <p:ph type="chart" sz="quarter" idx="10"/>
          </p:nvPr>
        </p:nvSpPr>
        <p:spPr>
          <a:xfrm>
            <a:off x="479686" y="1476375"/>
            <a:ext cx="11252615" cy="4305300"/>
          </a:xfrm>
        </p:spPr>
        <p:txBody>
          <a:bodyPr anchor="ctr" anchorCtr="1"/>
          <a:lstStyle>
            <a:lvl1pPr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2623" y="6062130"/>
            <a:ext cx="9948333" cy="276999"/>
          </a:xfrm>
        </p:spPr>
        <p:txBody>
          <a:bodyPr wrap="square" anchor="b" anchorCtr="0">
            <a:noAutofit/>
          </a:bodyPr>
          <a:lstStyle>
            <a:lvl1pPr algn="l" defTabSz="804863">
              <a:lnSpc>
                <a:spcPct val="100000"/>
              </a:lnSpc>
              <a:spcBef>
                <a:spcPct val="50000"/>
              </a:spcBef>
              <a:buNone/>
              <a:defRPr sz="12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  <a:lvl2pPr>
              <a:buFont typeface="Arial" pitchFamily="34" charset="0"/>
              <a:buNone/>
              <a:defRPr sz="1400"/>
            </a:lvl2pPr>
            <a:lvl3pPr>
              <a:buFont typeface="Arial" pitchFamily="34" charset="0"/>
              <a:buNone/>
              <a:defRPr sz="1400"/>
            </a:lvl3pPr>
            <a:lvl4pPr>
              <a:buFont typeface="Arial" pitchFamily="34" charset="0"/>
              <a:buNone/>
              <a:defRPr sz="1400"/>
            </a:lvl4pPr>
            <a:lvl5pPr>
              <a:buFont typeface="Arial" pitchFamily="34" charset="0"/>
              <a:buNone/>
              <a:defRPr sz="1400"/>
            </a:lvl5pPr>
          </a:lstStyle>
          <a:p>
            <a:pPr lvl="0"/>
            <a:r>
              <a:rPr lang="en-US" dirty="0" smtClean="0"/>
              <a:t>Source: Placeholder for Notes Is 12 Points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9184" y="1600200"/>
            <a:ext cx="5340096" cy="3749040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400" baseline="0">
                <a:solidFill>
                  <a:schemeClr val="tx1"/>
                </a:solidFill>
                <a:latin typeface="+mj-lt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Simple text goes here and can wrap to accommodate more lines of information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6498336" y="1947672"/>
            <a:ext cx="4572000" cy="2990088"/>
          </a:xfrm>
        </p:spPr>
        <p:txBody>
          <a:bodyPr anchor="ctr" anchorCtr="1"/>
          <a:lstStyle>
            <a:lvl1pPr algn="ctr">
              <a:buFontTx/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6269" y="5430244"/>
            <a:ext cx="11411597" cy="838200"/>
          </a:xfrm>
        </p:spPr>
        <p:txBody>
          <a:bodyPr vert="horz" lIns="82296" tIns="45720" rIns="82296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6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 Goes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0270" y="5842651"/>
            <a:ext cx="10816168" cy="384175"/>
          </a:xfrm>
        </p:spPr>
        <p:txBody>
          <a:bodyPr anchor="b" anchorCtr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 and Title Go Here</a:t>
            </a:r>
            <a:endParaRPr lang="en-US" dirty="0"/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2609" y="649224"/>
            <a:ext cx="10816167" cy="4480560"/>
          </a:xfrm>
        </p:spPr>
        <p:txBody>
          <a:bodyPr/>
          <a:lstStyle>
            <a:lvl1pPr marL="233363" indent="-233363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Arial" pitchFamily="34" charset="0"/>
              <a:buChar char="“"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accent4"/>
                    </a:gs>
                  </a:gsLst>
                  <a:lin ang="48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Presentation Title Goes Here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22" presetClass="entr" presetSubtype="4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4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V="1">
            <a:off x="289812" y="6355844"/>
            <a:ext cx="11592393" cy="2105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  <p:pic>
        <p:nvPicPr>
          <p:cNvPr id="12" name="Picture 11" descr="verticalba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22580" y="777667"/>
            <a:ext cx="119092" cy="528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1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6270" y="1918741"/>
            <a:ext cx="5489928" cy="3020518"/>
          </a:xfrm>
        </p:spPr>
        <p:txBody>
          <a:bodyPr vert="horz" lIns="82296" tIns="45720" rIns="82296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Telling Shared Experiences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563360" y="310896"/>
            <a:ext cx="5193792" cy="6208776"/>
          </a:xfrm>
        </p:spPr>
        <p:txBody>
          <a:bodyPr anchor="ctr" anchorCtr="0">
            <a:noAutofit/>
          </a:bodyPr>
          <a:lstStyle>
            <a:lvl1pPr marL="0" indent="0">
              <a:buFontTx/>
              <a:buNone/>
              <a:defRPr sz="2000" baseline="0">
                <a:solidFill>
                  <a:schemeClr val="tx1"/>
                </a:solidFill>
                <a:latin typeface="+mj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Tell your story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15187" y="4279408"/>
            <a:ext cx="6246489" cy="384175"/>
          </a:xfr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rgbClr val="6DB344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Presenter Name and Title Go Here</a:t>
            </a:r>
            <a:endParaRPr lang="en-US" dirty="0"/>
          </a:p>
        </p:txBody>
      </p:sp>
      <p:grpSp>
        <p:nvGrpSpPr>
          <p:cNvPr id="4" name="Group 38"/>
          <p:cNvGrpSpPr/>
          <p:nvPr userDrawn="1"/>
        </p:nvGrpSpPr>
        <p:grpSpPr>
          <a:xfrm>
            <a:off x="455094" y="311164"/>
            <a:ext cx="1211156" cy="480227"/>
            <a:chOff x="609600" y="528537"/>
            <a:chExt cx="1444734" cy="763789"/>
          </a:xfrm>
          <a:gradFill flip="none" rotWithShape="1">
            <a:gsLst>
              <a:gs pos="11000">
                <a:schemeClr val="accent2"/>
              </a:gs>
              <a:gs pos="100000">
                <a:schemeClr val="accent5"/>
              </a:gs>
            </a:gsLst>
            <a:lin ang="2700000" scaled="1"/>
            <a:tileRect/>
          </a:gradFill>
        </p:grpSpPr>
        <p:sp>
          <p:nvSpPr>
            <p:cNvPr id="10" name="Rectangle 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7" name="Rectangle 3"/>
          <p:cNvSpPr>
            <a:spLocks noChangeArrowheads="1"/>
          </p:cNvSpPr>
          <p:nvPr/>
        </p:nvSpPr>
        <p:spPr bwMode="white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78268" y="3282696"/>
            <a:ext cx="6283409" cy="1022350"/>
          </a:xfrm>
        </p:spPr>
        <p:txBody>
          <a:bodyPr vert="horz" lIns="82296" tIns="45720" rIns="82296" bIns="4572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400" b="0" kern="1200" spc="0" baseline="0" dirty="0">
                <a:gradFill>
                  <a:gsLst>
                    <a:gs pos="0">
                      <a:schemeClr val="tx1"/>
                    </a:gs>
                    <a:gs pos="44000">
                      <a:srgbClr val="01BBBB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12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Demo Title</a:t>
            </a:r>
            <a:endParaRPr lang="en-US" dirty="0"/>
          </a:p>
        </p:txBody>
      </p:sp>
      <p:sp>
        <p:nvSpPr>
          <p:cNvPr id="49" name="Rectangle 3"/>
          <p:cNvSpPr>
            <a:spLocks noChangeArrowheads="1"/>
          </p:cNvSpPr>
          <p:nvPr/>
        </p:nvSpPr>
        <p:spPr bwMode="hidden">
          <a:xfrm>
            <a:off x="1" y="0"/>
            <a:ext cx="12192000" cy="177800"/>
          </a:xfrm>
          <a:prstGeom prst="rect">
            <a:avLst/>
          </a:prstGeom>
          <a:solidFill>
            <a:schemeClr val="bg2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3200" dirty="0">
              <a:latin typeface="+mj-lt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 hasCustomPrompt="1"/>
          </p:nvPr>
        </p:nvSpPr>
        <p:spPr>
          <a:xfrm>
            <a:off x="7387177" y="1917700"/>
            <a:ext cx="3568700" cy="2889250"/>
          </a:xfrm>
        </p:spPr>
        <p:txBody>
          <a:bodyPr anchor="ctr" anchorCtr="1"/>
          <a:lstStyle>
            <a:lvl1pPr algn="ctr">
              <a:defRPr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-16933" y="6141736"/>
            <a:ext cx="12208933" cy="71627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 smtClean="0"/>
          </a:p>
        </p:txBody>
      </p:sp>
      <p:pic>
        <p:nvPicPr>
          <p:cNvPr id="17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9" name="Rounded Rectangle 8"/>
          <p:cNvSpPr/>
          <p:nvPr userDrawn="1"/>
        </p:nvSpPr>
        <p:spPr>
          <a:xfrm>
            <a:off x="2431332" y="-3578087"/>
            <a:ext cx="2306320" cy="1401417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0" name="Rounded Rectangle 9"/>
          <p:cNvSpPr/>
          <p:nvPr userDrawn="1"/>
        </p:nvSpPr>
        <p:spPr>
          <a:xfrm>
            <a:off x="0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  <a:alpha val="18000"/>
                </a:scheme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1" name="Rounded Rectangle 10"/>
          <p:cNvSpPr/>
          <p:nvPr userDrawn="1"/>
        </p:nvSpPr>
        <p:spPr>
          <a:xfrm rot="10800000">
            <a:off x="1351723" y="-645215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500827" y="17111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807269" y="834887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4">
                  <a:lumMod val="75000"/>
                  <a:alpha val="28000"/>
                </a:schemeClr>
              </a:gs>
              <a:gs pos="100000">
                <a:schemeClr val="accent4">
                  <a:lumMod val="75000"/>
                  <a:alpha val="29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14" name="Rounded Rectangle 13"/>
          <p:cNvSpPr/>
          <p:nvPr/>
        </p:nvSpPr>
        <p:spPr>
          <a:xfrm rot="10800000">
            <a:off x="4048097" y="-3377648"/>
            <a:ext cx="2306320" cy="814843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57550">
                  <a:alpha val="46000"/>
                </a:srgbClr>
              </a:gs>
              <a:gs pos="100000">
                <a:schemeClr val="accent1">
                  <a:shade val="100000"/>
                  <a:satMod val="115000"/>
                  <a:alpha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6992" y="484648"/>
            <a:ext cx="11673504" cy="4372131"/>
          </a:xfrm>
        </p:spPr>
        <p:txBody>
          <a:bodyPr anchor="b" anchorCtr="0"/>
          <a:lstStyle>
            <a:lvl1pPr marL="228600" indent="-228600">
              <a:buFont typeface="Arial" pitchFamily="34" charset="0"/>
              <a:buChar char="“"/>
              <a:defRPr sz="6000" spc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</a:t>
            </a:r>
            <a:br>
              <a:rPr lang="en-US" dirty="0" smtClean="0"/>
            </a:br>
            <a:r>
              <a:rPr lang="en-US" dirty="0" smtClean="0"/>
              <a:t>title style”</a:t>
            </a:r>
            <a:endParaRPr lang="en-US" dirty="0"/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9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3666" y="5358903"/>
            <a:ext cx="11432913" cy="6143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</a:pPr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21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2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/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ngle phot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9" name="Rectangle 28"/>
          <p:cNvSpPr/>
          <p:nvPr/>
        </p:nvSpPr>
        <p:spPr>
          <a:xfrm>
            <a:off x="2522500" y="795528"/>
            <a:ext cx="7132320" cy="400507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522501" y="4794352"/>
            <a:ext cx="7130069" cy="9963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143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2533651" y="795528"/>
            <a:ext cx="7105651" cy="400507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754494" y="4873438"/>
            <a:ext cx="6765427" cy="838200"/>
          </a:xfrm>
        </p:spPr>
        <p:txBody>
          <a:bodyPr anchor="ctr"/>
          <a:lstStyle>
            <a:lvl1pPr>
              <a:defRPr sz="26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mall photo_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2" name="Rectangle 31"/>
          <p:cNvSpPr/>
          <p:nvPr/>
        </p:nvSpPr>
        <p:spPr>
          <a:xfrm>
            <a:off x="451106" y="310896"/>
            <a:ext cx="4364736" cy="2459736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51106" y="310896"/>
            <a:ext cx="4364736" cy="2459736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06271" y="3429000"/>
            <a:ext cx="9345731" cy="1421928"/>
          </a:xfrm>
        </p:spPr>
        <p:txBody>
          <a:bodyPr anchor="t">
            <a:noAutofit/>
          </a:bodyPr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Large photo </a:t>
            </a:r>
            <a:br>
              <a:rPr lang="en-US" dirty="0" smtClean="0"/>
            </a:br>
            <a:r>
              <a:rPr lang="en-US" dirty="0" smtClean="0"/>
              <a:t>caption here.</a:t>
            </a: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rait photo_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0" name="Rectangle 39"/>
          <p:cNvSpPr/>
          <p:nvPr/>
        </p:nvSpPr>
        <p:spPr>
          <a:xfrm>
            <a:off x="6656832" y="859536"/>
            <a:ext cx="4840224" cy="50292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6656832" y="859536"/>
            <a:ext cx="4840224" cy="502920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anchor="ctr" anchorCtr="0"/>
          <a:lstStyle>
            <a:lvl1pPr algn="ctr">
              <a:buFontTx/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6271" y="728988"/>
            <a:ext cx="5799891" cy="108952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ultipl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8" name="Rectangle 47"/>
          <p:cNvSpPr/>
          <p:nvPr/>
        </p:nvSpPr>
        <p:spPr>
          <a:xfrm>
            <a:off x="4891618" y="311149"/>
            <a:ext cx="4357514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49" name="Picture Placeholder 25"/>
          <p:cNvSpPr>
            <a:spLocks noGrp="1"/>
          </p:cNvSpPr>
          <p:nvPr>
            <p:ph type="pic" sz="quarter" idx="11" hasCustomPrompt="1"/>
          </p:nvPr>
        </p:nvSpPr>
        <p:spPr>
          <a:xfrm>
            <a:off x="4891995" y="311149"/>
            <a:ext cx="435714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46619" y="311149"/>
            <a:ext cx="4344816" cy="2660652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 hasCustomPrompt="1"/>
          </p:nvPr>
        </p:nvSpPr>
        <p:spPr>
          <a:xfrm>
            <a:off x="427766" y="311149"/>
            <a:ext cx="4363668" cy="2660652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9349317" y="311151"/>
            <a:ext cx="2408766" cy="130810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1" name="Picture Placeholder 25"/>
          <p:cNvSpPr>
            <a:spLocks noGrp="1"/>
          </p:cNvSpPr>
          <p:nvPr>
            <p:ph type="pic" sz="quarter" idx="12" hasCustomPrompt="1"/>
          </p:nvPr>
        </p:nvSpPr>
        <p:spPr>
          <a:xfrm>
            <a:off x="9349328" y="311151"/>
            <a:ext cx="2408764" cy="1308101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446628" y="3028951"/>
            <a:ext cx="3335953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3" name="Picture Placeholder 25"/>
          <p:cNvSpPr>
            <a:spLocks noGrp="1"/>
          </p:cNvSpPr>
          <p:nvPr>
            <p:ph type="pic" sz="quarter" idx="13" hasCustomPrompt="1"/>
          </p:nvPr>
        </p:nvSpPr>
        <p:spPr>
          <a:xfrm>
            <a:off x="427765" y="3028951"/>
            <a:ext cx="3354806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3881969" y="3028951"/>
            <a:ext cx="5367166" cy="3458934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3877779" y="3028951"/>
            <a:ext cx="5371354" cy="3458934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9349317" y="1683673"/>
            <a:ext cx="2408766" cy="3442153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7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349328" y="1676400"/>
            <a:ext cx="2408764" cy="3449410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349317" y="5182976"/>
            <a:ext cx="2408766" cy="1304925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sp>
        <p:nvSpPr>
          <p:cNvPr id="59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9349328" y="5182976"/>
            <a:ext cx="2408764" cy="1304925"/>
          </a:xfrm>
          <a:solidFill>
            <a:schemeClr val="bg1">
              <a:alpha val="30000"/>
            </a:schemeClr>
          </a:solidFill>
          <a:ln>
            <a:solidFill>
              <a:schemeClr val="bg2"/>
            </a:solidFill>
          </a:ln>
          <a:effectLst>
            <a:outerShdw blurRad="114300" dist="38100" dir="5400000" algn="ctr" rotWithShape="0">
              <a:srgbClr val="000000">
                <a:alpha val="80000"/>
              </a:srgbClr>
            </a:outerShdw>
          </a:effectLst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Insert photo here</a:t>
            </a:r>
            <a:endParaRPr lang="en-US" dirty="0"/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18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20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rge photo with bottom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1104" y="310896"/>
            <a:ext cx="11301984" cy="6075390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n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44510" y="310912"/>
            <a:ext cx="11299825" cy="6054185"/>
          </a:xfrm>
          <a:ln>
            <a:solidFill>
              <a:schemeClr val="bg2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000" kern="1200" baseline="0" dirty="0">
                <a:solidFill>
                  <a:srgbClr val="546568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Photo placeholder</a:t>
            </a:r>
            <a:endParaRPr lang="en-US" dirty="0"/>
          </a:p>
        </p:txBody>
      </p:sp>
      <p:pic>
        <p:nvPicPr>
          <p:cNvPr id="3" name="Picture 2" descr="bottom bar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4501" y="6374862"/>
            <a:ext cx="11303000" cy="171450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</p:spPr>
        <p:txBody>
          <a:bodyPr anchor="ctr" anchorCtr="1">
            <a:noAutofit/>
          </a:bodyPr>
          <a:lstStyle>
            <a:lvl1pPr algn="ctr">
              <a:buNone/>
              <a:defRPr>
                <a:latin typeface="+mj-lt"/>
              </a:defRPr>
            </a:lvl1pPr>
          </a:lstStyle>
          <a:p>
            <a:r>
              <a:rPr lang="en-US" dirty="0" smtClean="0"/>
              <a:t>Full bleed image placeholder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ndar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2" name="Rectangle 21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3" cstate="print">
              <a:alphaModFix amt="29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+mj-lt"/>
            </a:endParaRPr>
          </a:p>
        </p:txBody>
      </p:sp>
      <p:grpSp>
        <p:nvGrpSpPr>
          <p:cNvPr id="2" name="Group 3"/>
          <p:cNvGrpSpPr/>
          <p:nvPr userDrawn="1"/>
        </p:nvGrpSpPr>
        <p:grpSpPr>
          <a:xfrm>
            <a:off x="455095" y="6124575"/>
            <a:ext cx="1049511" cy="416134"/>
            <a:chOff x="609600" y="528537"/>
            <a:chExt cx="1444734" cy="763789"/>
          </a:xfrm>
          <a:solidFill>
            <a:schemeClr val="bg1"/>
          </a:solidFill>
        </p:grpSpPr>
        <p:sp>
          <p:nvSpPr>
            <p:cNvPr id="40" name="Rectangle 39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3" name="Freeform 42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>
                <a:latin typeface="+mj-lt"/>
              </a:endParaRPr>
            </a:p>
          </p:txBody>
        </p:sp>
      </p:grpSp>
      <p:sp>
        <p:nvSpPr>
          <p:cNvPr id="21" name="Media Placeholder 20"/>
          <p:cNvSpPr>
            <a:spLocks noGrp="1"/>
          </p:cNvSpPr>
          <p:nvPr>
            <p:ph type="media" sz="quarter" idx="10" hasCustomPrompt="1"/>
          </p:nvPr>
        </p:nvSpPr>
        <p:spPr>
          <a:xfrm>
            <a:off x="3519889" y="778669"/>
            <a:ext cx="7863840" cy="4425696"/>
          </a:xfrm>
          <a:solidFill>
            <a:schemeClr val="tx1">
              <a:lumMod val="50000"/>
            </a:schemeClr>
          </a:solidFill>
          <a:ln>
            <a:noFill/>
          </a:ln>
          <a:effectLst>
            <a:innerShdw blurRad="419100">
              <a:prstClr val="black">
                <a:alpha val="47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44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1800" kern="1200">
                <a:solidFill>
                  <a:schemeClr val="l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video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_gradi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4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ltGray">
          <a:xfrm>
            <a:off x="10350213" y="6584529"/>
            <a:ext cx="1083988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chemeClr val="bg1"/>
                </a:solidFill>
                <a:latin typeface="+mj-lt"/>
              </a:rPr>
              <a:t>Cisco Confidential</a:t>
            </a:r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FFFFFF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FFFFFF"/>
              </a:solidFill>
              <a:latin typeface="+mj-lt"/>
            </a:endParaRP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chemeClr val="bg1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marL="0" algn="r" defTabSz="814388" rtl="0" eaLnBrk="1" latinLnBrk="0" hangingPunct="1">
              <a:lnSpc>
                <a:spcPct val="100000"/>
              </a:lnSpc>
            </a:pPr>
            <a:r>
              <a:rPr lang="en-US" sz="600" kern="1200" dirty="0">
                <a:solidFill>
                  <a:srgbClr val="C0C0C0"/>
                </a:solidFill>
                <a:latin typeface="+mj-lt"/>
                <a:ea typeface="+mn-ea"/>
                <a:cs typeface="+mn-cs"/>
              </a:rPr>
              <a:t>Cisco Confidential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_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20" name="Rectangle 19"/>
          <p:cNvSpPr>
            <a:spLocks noChangeArrowheads="1"/>
          </p:cNvSpPr>
          <p:nvPr/>
        </p:nvSpPr>
        <p:spPr bwMode="black">
          <a:xfrm>
            <a:off x="5831613" y="5844550"/>
            <a:ext cx="55257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black">
          <a:xfrm>
            <a:off x="6153507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black">
          <a:xfrm>
            <a:off x="5600295" y="5840202"/>
            <a:ext cx="159988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3" name="Freeform 22"/>
          <p:cNvSpPr>
            <a:spLocks noEditPoints="1"/>
          </p:cNvSpPr>
          <p:nvPr userDrawn="1"/>
        </p:nvSpPr>
        <p:spPr bwMode="black">
          <a:xfrm>
            <a:off x="6371331" y="5840202"/>
            <a:ext cx="219743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black">
          <a:xfrm>
            <a:off x="5958178" y="5840202"/>
            <a:ext cx="143283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black">
          <a:xfrm>
            <a:off x="5490425" y="5654198"/>
            <a:ext cx="52044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black">
          <a:xfrm>
            <a:off x="5636277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black">
          <a:xfrm>
            <a:off x="5779560" y="5525703"/>
            <a:ext cx="52044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black">
          <a:xfrm>
            <a:off x="5925412" y="5600088"/>
            <a:ext cx="52044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black">
          <a:xfrm>
            <a:off x="6068061" y="5654198"/>
            <a:ext cx="55257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black">
          <a:xfrm>
            <a:off x="6213914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black">
          <a:xfrm>
            <a:off x="6359767" y="5525703"/>
            <a:ext cx="52687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black">
          <a:xfrm>
            <a:off x="6503048" y="5600088"/>
            <a:ext cx="52687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black">
          <a:xfrm>
            <a:off x="6648901" y="5654198"/>
            <a:ext cx="52687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sz="3200" dirty="0">
              <a:solidFill>
                <a:srgbClr val="0096D6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-green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contractor\Desktop\Blue_Green_Gradi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33" y="0"/>
            <a:ext cx="12208933" cy="6858000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 userDrawn="1"/>
        </p:nvSpPr>
        <p:spPr>
          <a:xfrm>
            <a:off x="859588" y="2021603"/>
            <a:ext cx="246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  <a:latin typeface="+mj-lt"/>
              </a:rPr>
              <a:t>Thank you.</a:t>
            </a:r>
            <a:endParaRPr lang="en-US" sz="3600" dirty="0">
              <a:solidFill>
                <a:srgbClr val="FFFFFF"/>
              </a:solidFill>
              <a:latin typeface="+mj-lt"/>
            </a:endParaRPr>
          </a:p>
        </p:txBody>
      </p:sp>
      <p:pic>
        <p:nvPicPr>
          <p:cNvPr id="35" name="Picture 34" descr="Pref_Logo+1-Line_Tagline-Rt-WHITE-RGB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410216"/>
            <a:ext cx="6604000" cy="889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1042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/>
          <p:nvPr userDrawn="1"/>
        </p:nvGrpSpPr>
        <p:grpSpPr>
          <a:xfrm>
            <a:off x="20" y="925450"/>
            <a:ext cx="12191999" cy="187632"/>
            <a:chOff x="0" y="925450"/>
            <a:chExt cx="12188824" cy="187632"/>
          </a:xfrm>
        </p:grpSpPr>
        <p:sp>
          <p:nvSpPr>
            <p:cNvPr id="637" name="Rectangle 636"/>
            <p:cNvSpPr/>
            <p:nvPr userDrawn="1"/>
          </p:nvSpPr>
          <p:spPr>
            <a:xfrm>
              <a:off x="0" y="925450"/>
              <a:ext cx="12188824" cy="159057"/>
            </a:xfrm>
            <a:prstGeom prst="rect">
              <a:avLst/>
            </a:prstGeom>
            <a:gradFill rotWithShape="1">
              <a:gsLst>
                <a:gs pos="0">
                  <a:srgbClr val="000000">
                    <a:alpha val="0"/>
                  </a:srgbClr>
                </a:gs>
                <a:gs pos="100000">
                  <a:srgbClr val="000000">
                    <a:alpha val="35001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 smtClean="0">
                <a:solidFill>
                  <a:srgbClr val="0096D6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085650"/>
              <a:ext cx="12188824" cy="27432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35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3200" dirty="0" smtClean="0">
                <a:solidFill>
                  <a:srgbClr val="0096D6"/>
                </a:solidFill>
              </a:endParaRPr>
            </a:p>
          </p:txBody>
        </p:sp>
      </p:grp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" y="94669"/>
            <a:ext cx="12192015" cy="978725"/>
          </a:xfrm>
        </p:spPr>
        <p:txBody>
          <a:bodyPr vert="horz" lIns="45720" tIns="45718" rIns="45720" bIns="45718" rtlCol="0" anchor="ctr" anchorCtr="0">
            <a:noAutofit/>
          </a:bodyPr>
          <a:lstStyle>
            <a:lvl1pPr algn="ctr" defTabSz="91435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3400" b="0" kern="1200" spc="0" baseline="0" dirty="0">
                <a:solidFill>
                  <a:schemeClr val="tx1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388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image" Target="../media/image1.jpeg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slideLayout" Target="../slideLayouts/slideLayout70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69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slideLayout" Target="../slideLayouts/slideLayout68.xml"/><Relationship Id="rId8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6270" y="432215"/>
            <a:ext cx="11451815" cy="838200"/>
          </a:xfrm>
          <a:prstGeom prst="rect">
            <a:avLst/>
          </a:prstGeom>
        </p:spPr>
        <p:txBody>
          <a:bodyPr vert="horz" lIns="82296" tIns="45720" rIns="82296" bIns="45720" rtlCol="0" anchor="b" anchorCtr="0">
            <a:noAutofit/>
          </a:bodyPr>
          <a:lstStyle/>
          <a:p>
            <a:r>
              <a:rPr lang="en-US" dirty="0" smtClean="0"/>
              <a:t>Slide Title Goes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6270" y="1339750"/>
            <a:ext cx="11401921" cy="49656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335174" y="6586262"/>
            <a:ext cx="4560687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600" dirty="0" smtClean="0">
                <a:solidFill>
                  <a:srgbClr val="C0C0C0"/>
                </a:solidFill>
                <a:latin typeface="+mj-lt"/>
              </a:rPr>
              <a:t>© 2012 Cisco and/or its affiliates. All rights reserved.</a:t>
            </a:r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ltGray">
          <a:xfrm>
            <a:off x="10643078" y="6584528"/>
            <a:ext cx="791126" cy="17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r>
              <a:rPr lang="en-US" sz="600" dirty="0">
                <a:solidFill>
                  <a:srgbClr val="C0C0C0"/>
                </a:solidFill>
                <a:latin typeface="+mj-lt"/>
              </a:rPr>
              <a:t>Cisco Confidential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ltGray">
          <a:xfrm>
            <a:off x="11606759" y="6580424"/>
            <a:ext cx="260463" cy="1752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>
              <a:lnSpc>
                <a:spcPct val="100000"/>
              </a:lnSpc>
            </a:pPr>
            <a:fld id="{DFCF27A5-1A5B-48D3-A060-2758FFBB1ADD}" type="slidenum">
              <a:rPr lang="en-US" sz="600">
                <a:solidFill>
                  <a:srgbClr val="C0C0C0"/>
                </a:solidFill>
                <a:latin typeface="+mj-lt"/>
              </a:rPr>
              <a:pPr algn="r" defTabSz="814388">
                <a:lnSpc>
                  <a:spcPct val="100000"/>
                </a:lnSpc>
              </a:pPr>
              <a:t>‹#›</a:t>
            </a:fld>
            <a:endParaRPr lang="en-US" sz="600" dirty="0">
              <a:solidFill>
                <a:srgbClr val="C0C0C0"/>
              </a:solidFill>
              <a:latin typeface="+mj-lt"/>
            </a:endParaRPr>
          </a:p>
        </p:txBody>
      </p:sp>
      <p:pic>
        <p:nvPicPr>
          <p:cNvPr id="13" name="Picture 12" descr="bottom bar.jpg"/>
          <p:cNvPicPr>
            <a:picLocks noChangeAspect="1"/>
          </p:cNvPicPr>
          <p:nvPr/>
        </p:nvPicPr>
        <p:blipFill>
          <a:blip r:embed="rId34" cstate="print"/>
          <a:stretch>
            <a:fillRect/>
          </a:stretch>
        </p:blipFill>
        <p:spPr>
          <a:xfrm>
            <a:off x="444501" y="6378339"/>
            <a:ext cx="11303000" cy="16291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46" r:id="rId1"/>
    <p:sldLayoutId id="2147485147" r:id="rId2"/>
    <p:sldLayoutId id="2147485148" r:id="rId3"/>
    <p:sldLayoutId id="2147485149" r:id="rId4"/>
    <p:sldLayoutId id="2147485150" r:id="rId5"/>
    <p:sldLayoutId id="2147485151" r:id="rId6"/>
    <p:sldLayoutId id="2147485152" r:id="rId7"/>
    <p:sldLayoutId id="2147485153" r:id="rId8"/>
    <p:sldLayoutId id="2147485154" r:id="rId9"/>
    <p:sldLayoutId id="2147485155" r:id="rId10"/>
    <p:sldLayoutId id="2147485156" r:id="rId11"/>
    <p:sldLayoutId id="2147485157" r:id="rId12"/>
    <p:sldLayoutId id="2147485158" r:id="rId13"/>
    <p:sldLayoutId id="2147485159" r:id="rId14"/>
    <p:sldLayoutId id="2147485160" r:id="rId15"/>
    <p:sldLayoutId id="2147485161" r:id="rId16"/>
    <p:sldLayoutId id="2147485162" r:id="rId17"/>
    <p:sldLayoutId id="2147485163" r:id="rId18"/>
    <p:sldLayoutId id="2147485164" r:id="rId19"/>
    <p:sldLayoutId id="2147485165" r:id="rId20"/>
    <p:sldLayoutId id="2147485166" r:id="rId21"/>
    <p:sldLayoutId id="2147485167" r:id="rId22"/>
    <p:sldLayoutId id="2147485168" r:id="rId23"/>
    <p:sldLayoutId id="2147485169" r:id="rId24"/>
    <p:sldLayoutId id="2147485170" r:id="rId25"/>
    <p:sldLayoutId id="2147485171" r:id="rId26"/>
    <p:sldLayoutId id="2147485172" r:id="rId27"/>
    <p:sldLayoutId id="2147485173" r:id="rId28"/>
    <p:sldLayoutId id="2147485174" r:id="rId29"/>
    <p:sldLayoutId id="2147485175" r:id="rId30"/>
    <p:sldLayoutId id="2147485176" r:id="rId31"/>
    <p:sldLayoutId id="2147485178" r:id="rId3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3600" b="0" kern="1200" spc="0" baseline="0" dirty="0">
          <a:gradFill>
            <a:gsLst>
              <a:gs pos="0">
                <a:schemeClr val="tx1"/>
              </a:gs>
              <a:gs pos="44000">
                <a:srgbClr val="01BBBB"/>
              </a:gs>
              <a:gs pos="100000">
                <a:schemeClr val="accent4"/>
              </a:gs>
            </a:gsLst>
            <a:lin ang="4800000" scaled="0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5000"/>
        </a:lnSpc>
        <a:spcBef>
          <a:spcPts val="1440"/>
        </a:spcBef>
        <a:buClr>
          <a:schemeClr val="tx2"/>
        </a:buClr>
        <a:buSzPct val="90000"/>
        <a:buFont typeface="Arial" pitchFamily="34" charset="0"/>
        <a:buChar char="•"/>
        <a:tabLst/>
        <a:defRPr lang="en-US" sz="2000" kern="1200" dirty="0" smtClean="0">
          <a:solidFill>
            <a:srgbClr val="546568"/>
          </a:solidFill>
          <a:latin typeface="+mj-lt"/>
          <a:ea typeface="+mn-ea"/>
          <a:cs typeface="+mn-cs"/>
        </a:defRPr>
      </a:lvl1pPr>
      <a:lvl2pPr marL="406400" indent="0" algn="l" defTabSz="914400" rtl="0" eaLnBrk="1" latinLnBrk="0" hangingPunct="1">
        <a:lnSpc>
          <a:spcPct val="95000"/>
        </a:lnSpc>
        <a:spcBef>
          <a:spcPts val="840"/>
        </a:spcBef>
        <a:buClr>
          <a:schemeClr val="tx2"/>
        </a:buClr>
        <a:buFontTx/>
        <a:buNone/>
        <a:defRPr lang="en-US" sz="1800" kern="1200" dirty="0" smtClean="0">
          <a:solidFill>
            <a:srgbClr val="546568"/>
          </a:solidFill>
          <a:latin typeface="+mj-lt"/>
          <a:ea typeface="+mn-ea"/>
          <a:cs typeface="+mn-cs"/>
        </a:defRPr>
      </a:lvl2pPr>
      <a:lvl3pPr marL="571500" indent="-1588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600" kern="1200" dirty="0" smtClean="0">
          <a:solidFill>
            <a:srgbClr val="546568"/>
          </a:solidFill>
          <a:latin typeface="+mj-lt"/>
          <a:ea typeface="+mn-ea"/>
          <a:cs typeface="+mn-cs"/>
        </a:defRPr>
      </a:lvl3pPr>
      <a:lvl4pPr marL="688975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 smtClean="0">
          <a:solidFill>
            <a:srgbClr val="546568"/>
          </a:solidFill>
          <a:latin typeface="+mj-lt"/>
          <a:ea typeface="+mn-ea"/>
          <a:cs typeface="+mn-cs"/>
        </a:defRPr>
      </a:lvl4pPr>
      <a:lvl5pPr marL="801688" indent="0" algn="l" defTabSz="914400" rtl="0" eaLnBrk="1" latinLnBrk="0" hangingPunct="1">
        <a:lnSpc>
          <a:spcPct val="95000"/>
        </a:lnSpc>
        <a:spcBef>
          <a:spcPts val="840"/>
        </a:spcBef>
        <a:buFont typeface="Arial" pitchFamily="34" charset="0"/>
        <a:buNone/>
        <a:defRPr lang="en-US" sz="1400" kern="1200" dirty="0">
          <a:solidFill>
            <a:srgbClr val="546568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2018/8/13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135560" y="4725144"/>
            <a:ext cx="7512372" cy="1750566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dirty="0" smtClean="0"/>
              <a:t>2018</a:t>
            </a:r>
            <a:r>
              <a:rPr lang="zh-CN" altLang="en-US" dirty="0" smtClean="0"/>
              <a:t>年</a:t>
            </a:r>
            <a:r>
              <a:rPr lang="en-US" altLang="zh-CN" dirty="0" smtClean="0"/>
              <a:t>3</a:t>
            </a:r>
            <a:r>
              <a:rPr lang="zh-CN" altLang="en-US" dirty="0" smtClean="0"/>
              <a:t>月</a:t>
            </a:r>
            <a:endParaRPr lang="zh-CN" altLang="en-US" sz="2000" dirty="0"/>
          </a:p>
        </p:txBody>
      </p:sp>
      <p:sp>
        <p:nvSpPr>
          <p:cNvPr id="7" name="矩形 6"/>
          <p:cNvSpPr/>
          <p:nvPr/>
        </p:nvSpPr>
        <p:spPr>
          <a:xfrm>
            <a:off x="335360" y="2924944"/>
            <a:ext cx="11651592" cy="107721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测试床申请场景</a:t>
            </a: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说明</a:t>
            </a:r>
            <a:endParaRPr lang="en-US" altLang="zh-CN" sz="4400" b="1" kern="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lvl="0" algn="ctr">
              <a:defRPr/>
            </a:pPr>
            <a:r>
              <a:rPr lang="zh-CN" altLang="en-US" sz="2000" i="1" kern="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注明测试床名称（</a:t>
            </a:r>
            <a:r>
              <a:rPr lang="zh-CN" altLang="en-US" sz="2000" i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要求名称突出测试</a:t>
            </a:r>
            <a:r>
              <a:rPr lang="zh-CN" altLang="en-US" sz="2000" i="1" kern="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点，</a:t>
            </a:r>
            <a:r>
              <a:rPr lang="zh-CN" altLang="en-US" sz="2000" i="1" kern="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中英文名称</a:t>
            </a:r>
            <a:r>
              <a:rPr lang="zh-CN" altLang="en-US" sz="2000" i="1" kern="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）及申请单位</a:t>
            </a:r>
            <a:endParaRPr lang="en-US" altLang="zh-CN" sz="400" i="1" kern="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测试床场景说明</a:t>
            </a:r>
            <a:endParaRPr lang="zh-CN" altLang="en-US" sz="2800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631504" y="1916832"/>
            <a:ext cx="8165083" cy="344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buNone/>
            </a:pPr>
            <a:endParaRPr lang="en-US" altLang="zh-CN" b="0" kern="0" dirty="0"/>
          </a:p>
          <a:p>
            <a:pPr marL="0" indent="0">
              <a:buClr>
                <a:schemeClr val="tx2"/>
              </a:buClr>
              <a:buNone/>
            </a:pPr>
            <a:r>
              <a:rPr lang="zh-CN" altLang="en-US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en-US" altLang="zh-CN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en-US" altLang="zh-CN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的测试床验证场景说明提供一份简要的观点及价值陈述即可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该文档是便于</a:t>
            </a:r>
            <a:r>
              <a:rPr lang="en-US" altLang="zh-CN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AII</a:t>
            </a: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评审专家快速评估测试床创新点价值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帮助明确该测试床方案基本概念</a:t>
            </a:r>
            <a:endParaRPr lang="en-US" altLang="zh-CN" b="0" kern="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kern="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重点：突出创新点及价值</a:t>
            </a:r>
            <a:endParaRPr lang="en-US" altLang="zh-CN" kern="0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kern="0" dirty="0" smtClean="0"/>
          </a:p>
          <a:p>
            <a:pPr lvl="1"/>
            <a:endParaRPr lang="zh-CN" altLang="en-US" b="0" kern="0" dirty="0"/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现有挑战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343472" y="2132856"/>
            <a:ext cx="6624736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buNone/>
            </a:pPr>
            <a:endParaRPr lang="en-US" altLang="zh-CN" sz="2400" b="0" kern="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测试床提出的背景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明确用实际的数据说明现在使用的技术，存在的难题和挑战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zh-CN" altLang="en-US" b="0" kern="0" dirty="0"/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测试床主要内容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199456" y="2276872"/>
            <a:ext cx="8165083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测试床的主要技术，与现有国内外技术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</a:t>
            </a:r>
            <a:r>
              <a:rPr lang="en-US" altLang="zh-CN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体现创新性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测试床计划解决哪些问题，创新点，价值点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</a:t>
            </a:r>
            <a:r>
              <a:rPr lang="zh-CN" altLang="en-US" kern="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主要测试要点</a:t>
            </a: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，实现架构图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kern="0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测试床的预期可量化测试结果</a:t>
            </a:r>
            <a:endParaRPr lang="en-US" altLang="zh-CN" kern="0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会产生哪些创新产品、标准、服务和方案等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rgbClr val="000099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测试床是否具备可复制性：可复制于哪些行业，那些场景</a:t>
            </a:r>
            <a:endParaRPr lang="zh-CN" altLang="en-US" b="0" kern="0" dirty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范围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343472" y="2420888"/>
            <a:ext cx="8165083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测试床建立的地点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多个参与者的合作分工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测试床的开放性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buNone/>
            </a:pPr>
            <a:endParaRPr lang="en-US" altLang="zh-CN" b="0" kern="0" dirty="0"/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XXXXX 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阶段规划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1487488" y="2636912"/>
            <a:ext cx="8165083" cy="186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buNone/>
            </a:pPr>
            <a:endParaRPr lang="en-US" altLang="zh-CN" kern="0" dirty="0"/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测试床建立的步骤规划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Clr>
                <a:schemeClr val="tx2"/>
              </a:buClr>
            </a:pPr>
            <a:r>
              <a:rPr lang="zh-CN" altLang="en-US" b="0" kern="0" dirty="0" smtClean="0">
                <a:solidFill>
                  <a:srgbClr val="0000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每一步的关键点，及阶段交付件</a:t>
            </a:r>
            <a:endParaRPr lang="en-US" altLang="zh-CN" b="0" kern="0" dirty="0" smtClean="0">
              <a:solidFill>
                <a:srgbClr val="0000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kern="0" dirty="0" smtClean="0"/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isco Arial 4x3 template">
  <a:themeElements>
    <a:clrScheme name="Cisco 2010 Color Palette">
      <a:dk1>
        <a:srgbClr val="0096D6"/>
      </a:dk1>
      <a:lt1>
        <a:srgbClr val="FFFFFF"/>
      </a:lt1>
      <a:dk2>
        <a:srgbClr val="6DB344"/>
      </a:dk2>
      <a:lt2>
        <a:srgbClr val="FFFFFF"/>
      </a:lt2>
      <a:accent1>
        <a:srgbClr val="0096D6"/>
      </a:accent1>
      <a:accent2>
        <a:srgbClr val="6DB344"/>
      </a:accent2>
      <a:accent3>
        <a:srgbClr val="ABDFF0"/>
      </a:accent3>
      <a:accent4>
        <a:srgbClr val="008041"/>
      </a:accent4>
      <a:accent5>
        <a:srgbClr val="B7D333"/>
      </a:accent5>
      <a:accent6>
        <a:srgbClr val="652D89"/>
      </a:accent6>
      <a:hlink>
        <a:srgbClr val="3CBADC"/>
      </a:hlink>
      <a:folHlink>
        <a:srgbClr val="A6A8AB"/>
      </a:folHlink>
    </a:clrScheme>
    <a:fontScheme name="Cisco 2010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6D6"/>
        </a:solidFill>
        <a:ln>
          <a:noFill/>
        </a:ln>
        <a:effectLst>
          <a:outerShdw blurRad="76200" dist="50800" dir="5400000" algn="ctr" rotWithShape="0">
            <a:srgbClr val="000000">
              <a:alpha val="27000"/>
            </a:srgbClr>
          </a:outerShdw>
        </a:effectLst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74920</TotalTime>
  <Words>220</Words>
  <Application>Microsoft Office PowerPoint</Application>
  <PresentationFormat>宽屏</PresentationFormat>
  <Paragraphs>32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7</vt:i4>
      </vt:variant>
    </vt:vector>
  </HeadingPairs>
  <TitlesOfParts>
    <vt:vector size="23" baseType="lpstr">
      <vt:lpstr>Ciscolight</vt:lpstr>
      <vt:lpstr>Tw Cen MT</vt:lpstr>
      <vt:lpstr>黑体</vt:lpstr>
      <vt:lpstr>华文细黑</vt:lpstr>
      <vt:lpstr>宋体</vt:lpstr>
      <vt:lpstr>微软雅黑</vt:lpstr>
      <vt:lpstr>Arial</vt:lpstr>
      <vt:lpstr>Calibri</vt:lpstr>
      <vt:lpstr>Tahoma</vt:lpstr>
      <vt:lpstr>Times New Roman</vt:lpstr>
      <vt:lpstr>Wingdings</vt:lpstr>
      <vt:lpstr>1</vt:lpstr>
      <vt:lpstr>1_分课题六：建设电信强国科技发展战略和策略专题研究－科技委汇报简化版</vt:lpstr>
      <vt:lpstr>1_1</vt:lpstr>
      <vt:lpstr>Cisco Arial 4x3 template</vt:lpstr>
      <vt:lpstr>1_Office 主题</vt:lpstr>
      <vt:lpstr>PowerPoint 演示文稿</vt:lpstr>
      <vt:lpstr>测试床场景说明</vt:lpstr>
      <vt:lpstr>XXXXX现有挑战</vt:lpstr>
      <vt:lpstr>XXXXX 测试床主要内容</vt:lpstr>
      <vt:lpstr>XXXXX 范围</vt:lpstr>
      <vt:lpstr>XXXXX 阶段规划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Zhaolili (Lili)</cp:lastModifiedBy>
  <cp:revision>2946</cp:revision>
  <dcterms:created xsi:type="dcterms:W3CDTF">2005-01-25T06:31:39Z</dcterms:created>
  <dcterms:modified xsi:type="dcterms:W3CDTF">2018-08-13T09:14:51Z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(3)GLiG6jDJ+XBXpteUnbYXZR0abpADXV6kIBqln3Upnud81XsvLpWaGf1vaGifnUAgxz4+01Qp
VqKjRkCkGAG1G+ATBry84H27dJLzhQGT7IdK8VQohpOI8A0PnwZ9x69L4g/BsXkWER4CJaG0
8U3osDMC1pme/EY6TNddfmSKJASufwdFpVbyYgQcagY9W5eRuKwh0xPDnpasRs1Ebb6+8ZE5
ho8WYPtUXh9tXiLcHo</vt:lpwstr>
  </property>
  <property fmtid="{D5CDD505-2E9C-101B-9397-08002B2CF9AE}" pid="3" name="_2015_ms_pID_7253431">
    <vt:lpwstr>c5BQ8oE3gdTa+Om9sX6vwZr2uoGVzFu6HvCW+eyfoUtdqrz33nY4gW
o4pTaiTxqm609uFsK2kuxaX3u+re5A1F8qnpP9UPw7z/J7a16FRoOP0akdZjKZ/Towkmms1k
yCuaRHKpIj18K+omCc9ANBkZMPw0S5enPbYye0SLscu0aDcc9u6MmqLiFAdsjTrgPV3J4F9G
ws14z2oSx+6fumOtNY7VYTbM+/E7U3OGhhif</vt:lpwstr>
  </property>
  <property fmtid="{D5CDD505-2E9C-101B-9397-08002B2CF9AE}" pid="4" name="_2015_ms_pID_7253432">
    <vt:lpwstr>AsxQ9HqhMWWF0yex8PMnEH0wHJuxaohTUlIY
Ku0T9Q/JSh7G+FhJ/sL1nVjA0fBNZOpdDnJ6rhNIR/9mJIZK4r70jpIvs3E8mkFxDiUXNXOI
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1527750582</vt:lpwstr>
  </property>
</Properties>
</file>