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4.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 id="2147484886" r:id="rId2"/>
    <p:sldMasterId id="2147485130" r:id="rId3"/>
    <p:sldMasterId id="2147485145" r:id="rId4"/>
    <p:sldMasterId id="2147485208" r:id="rId5"/>
  </p:sldMasterIdLst>
  <p:notesMasterIdLst>
    <p:notesMasterId r:id="rId18"/>
  </p:notesMasterIdLst>
  <p:sldIdLst>
    <p:sldId id="2924" r:id="rId6"/>
    <p:sldId id="3161" r:id="rId7"/>
    <p:sldId id="3168" r:id="rId8"/>
    <p:sldId id="3177" r:id="rId9"/>
    <p:sldId id="3170" r:id="rId10"/>
    <p:sldId id="3172" r:id="rId11"/>
    <p:sldId id="3175" r:id="rId12"/>
    <p:sldId id="3178" r:id="rId13"/>
    <p:sldId id="3114" r:id="rId14"/>
    <p:sldId id="3169" r:id="rId15"/>
    <p:sldId id="3101" r:id="rId16"/>
    <p:sldId id="3162" r:id="rId17"/>
  </p:sldIdLst>
  <p:sldSz cx="12192000" cy="6858000"/>
  <p:notesSz cx="6797675" cy="9874250"/>
  <p:defaultTextStyle>
    <a:defPPr>
      <a:defRPr lang="zh-CN"/>
    </a:defPPr>
    <a:lvl1pPr algn="l" rtl="0" fontAlgn="base">
      <a:spcBef>
        <a:spcPct val="0"/>
      </a:spcBef>
      <a:spcAft>
        <a:spcPct val="0"/>
      </a:spcAft>
      <a:defRPr kumimoji="1" sz="3200" kern="1200">
        <a:solidFill>
          <a:schemeClr val="tx1"/>
        </a:solidFill>
        <a:latin typeface="Tahoma" pitchFamily="34" charset="0"/>
        <a:ea typeface="黑体" pitchFamily="2" charset="-122"/>
        <a:cs typeface="+mn-cs"/>
      </a:defRPr>
    </a:lvl1pPr>
    <a:lvl2pPr marL="457200" algn="l" rtl="0" fontAlgn="base">
      <a:spcBef>
        <a:spcPct val="0"/>
      </a:spcBef>
      <a:spcAft>
        <a:spcPct val="0"/>
      </a:spcAft>
      <a:defRPr kumimoji="1" sz="3200" kern="1200">
        <a:solidFill>
          <a:schemeClr val="tx1"/>
        </a:solidFill>
        <a:latin typeface="Tahoma" pitchFamily="34" charset="0"/>
        <a:ea typeface="黑体" pitchFamily="2" charset="-122"/>
        <a:cs typeface="+mn-cs"/>
      </a:defRPr>
    </a:lvl2pPr>
    <a:lvl3pPr marL="914400" algn="l" rtl="0" fontAlgn="base">
      <a:spcBef>
        <a:spcPct val="0"/>
      </a:spcBef>
      <a:spcAft>
        <a:spcPct val="0"/>
      </a:spcAft>
      <a:defRPr kumimoji="1" sz="3200" kern="1200">
        <a:solidFill>
          <a:schemeClr val="tx1"/>
        </a:solidFill>
        <a:latin typeface="Tahoma" pitchFamily="34" charset="0"/>
        <a:ea typeface="黑体" pitchFamily="2" charset="-122"/>
        <a:cs typeface="+mn-cs"/>
      </a:defRPr>
    </a:lvl3pPr>
    <a:lvl4pPr marL="1371600" algn="l" rtl="0" fontAlgn="base">
      <a:spcBef>
        <a:spcPct val="0"/>
      </a:spcBef>
      <a:spcAft>
        <a:spcPct val="0"/>
      </a:spcAft>
      <a:defRPr kumimoji="1" sz="3200" kern="1200">
        <a:solidFill>
          <a:schemeClr val="tx1"/>
        </a:solidFill>
        <a:latin typeface="Tahoma" pitchFamily="34" charset="0"/>
        <a:ea typeface="黑体" pitchFamily="2" charset="-122"/>
        <a:cs typeface="+mn-cs"/>
      </a:defRPr>
    </a:lvl4pPr>
    <a:lvl5pPr marL="1828800" algn="l" rtl="0" fontAlgn="base">
      <a:spcBef>
        <a:spcPct val="0"/>
      </a:spcBef>
      <a:spcAft>
        <a:spcPct val="0"/>
      </a:spcAft>
      <a:defRPr kumimoji="1" sz="3200" kern="1200">
        <a:solidFill>
          <a:schemeClr val="tx1"/>
        </a:solidFill>
        <a:latin typeface="Tahoma" pitchFamily="34" charset="0"/>
        <a:ea typeface="黑体" pitchFamily="2" charset="-122"/>
        <a:cs typeface="+mn-cs"/>
      </a:defRPr>
    </a:lvl5pPr>
    <a:lvl6pPr marL="2286000" algn="l" defTabSz="914400" rtl="0" eaLnBrk="1" latinLnBrk="0" hangingPunct="1">
      <a:defRPr kumimoji="1" sz="3200" kern="1200">
        <a:solidFill>
          <a:schemeClr val="tx1"/>
        </a:solidFill>
        <a:latin typeface="Tahoma" pitchFamily="34" charset="0"/>
        <a:ea typeface="黑体" pitchFamily="2" charset="-122"/>
        <a:cs typeface="+mn-cs"/>
      </a:defRPr>
    </a:lvl6pPr>
    <a:lvl7pPr marL="2743200" algn="l" defTabSz="914400" rtl="0" eaLnBrk="1" latinLnBrk="0" hangingPunct="1">
      <a:defRPr kumimoji="1" sz="3200" kern="1200">
        <a:solidFill>
          <a:schemeClr val="tx1"/>
        </a:solidFill>
        <a:latin typeface="Tahoma" pitchFamily="34" charset="0"/>
        <a:ea typeface="黑体" pitchFamily="2" charset="-122"/>
        <a:cs typeface="+mn-cs"/>
      </a:defRPr>
    </a:lvl7pPr>
    <a:lvl8pPr marL="3200400" algn="l" defTabSz="914400" rtl="0" eaLnBrk="1" latinLnBrk="0" hangingPunct="1">
      <a:defRPr kumimoji="1" sz="3200" kern="1200">
        <a:solidFill>
          <a:schemeClr val="tx1"/>
        </a:solidFill>
        <a:latin typeface="Tahoma" pitchFamily="34" charset="0"/>
        <a:ea typeface="黑体" pitchFamily="2" charset="-122"/>
        <a:cs typeface="+mn-cs"/>
      </a:defRPr>
    </a:lvl8pPr>
    <a:lvl9pPr marL="3657600" algn="l" defTabSz="914400" rtl="0" eaLnBrk="1" latinLnBrk="0" hangingPunct="1">
      <a:defRPr kumimoji="1" sz="3200" kern="1200">
        <a:solidFill>
          <a:schemeClr val="tx1"/>
        </a:solidFill>
        <a:latin typeface="Tahoma" pitchFamily="34" charset="0"/>
        <a:ea typeface="黑体"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pos="384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0099"/>
    <a:srgbClr val="3366FF"/>
    <a:srgbClr val="0066FF"/>
    <a:srgbClr val="33CCCC"/>
    <a:srgbClr val="CCFFFF"/>
    <a:srgbClr val="CCECFF"/>
    <a:srgbClr val="66CCFF"/>
    <a:srgbClr val="FF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47" autoAdjust="0"/>
    <p:restoredTop sz="86887" autoAdjust="0"/>
  </p:normalViewPr>
  <p:slideViewPr>
    <p:cSldViewPr>
      <p:cViewPr varScale="1">
        <p:scale>
          <a:sx n="61" d="100"/>
          <a:sy n="61" d="100"/>
        </p:scale>
        <p:origin x="920" y="48"/>
      </p:cViewPr>
      <p:guideLst>
        <p:guide orient="horz" pos="2160"/>
        <p:guide pos="2880"/>
        <p:guide pos="3841"/>
      </p:guideLst>
    </p:cSldViewPr>
  </p:slideViewPr>
  <p:outlineViewPr>
    <p:cViewPr>
      <p:scale>
        <a:sx n="33" d="100"/>
        <a:sy n="33" d="100"/>
      </p:scale>
      <p:origin x="0" y="1542"/>
    </p:cViewPr>
  </p:outlineViewPr>
  <p:notesTextViewPr>
    <p:cViewPr>
      <p:scale>
        <a:sx n="100" d="100"/>
        <a:sy n="100" d="100"/>
      </p:scale>
      <p:origin x="0" y="0"/>
    </p:cViewPr>
  </p:notesTextViewPr>
  <p:sorterViewPr>
    <p:cViewPr>
      <p:scale>
        <a:sx n="66" d="100"/>
        <a:sy n="66" d="100"/>
      </p:scale>
      <p:origin x="0" y="238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ltLang="zh-CN"/>
          </a:p>
        </p:txBody>
      </p:sp>
      <p:sp>
        <p:nvSpPr>
          <p:cNvPr id="6147" name="Rectangle 3"/>
          <p:cNvSpPr>
            <a:spLocks noGrp="1" noChangeArrowheads="1"/>
          </p:cNvSpPr>
          <p:nvPr>
            <p:ph type="dt" idx="1"/>
          </p:nvPr>
        </p:nvSpPr>
        <p:spPr bwMode="auto">
          <a:xfrm>
            <a:off x="3851275"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zh-CN"/>
          </a:p>
        </p:txBody>
      </p:sp>
      <p:sp>
        <p:nvSpPr>
          <p:cNvPr id="96260" name="Rectangle 4"/>
          <p:cNvSpPr>
            <a:spLocks noGrp="1" noRot="1" noChangeAspect="1" noChangeArrowheads="1" noTextEdit="1"/>
          </p:cNvSpPr>
          <p:nvPr>
            <p:ph type="sldImg" idx="2"/>
          </p:nvPr>
        </p:nvSpPr>
        <p:spPr bwMode="auto">
          <a:xfrm>
            <a:off x="109538" y="741363"/>
            <a:ext cx="6578600" cy="370205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06463" y="4691063"/>
            <a:ext cx="4984750" cy="44434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150" name="Rectangle 6"/>
          <p:cNvSpPr>
            <a:spLocks noGrp="1" noChangeArrowheads="1"/>
          </p:cNvSpPr>
          <p:nvPr>
            <p:ph type="ftr" sz="quarter" idx="4"/>
          </p:nvPr>
        </p:nvSpPr>
        <p:spPr bwMode="auto">
          <a:xfrm>
            <a:off x="0" y="9380538"/>
            <a:ext cx="2946400"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ltLang="zh-CN"/>
          </a:p>
        </p:txBody>
      </p:sp>
      <p:sp>
        <p:nvSpPr>
          <p:cNvPr id="6151" name="Rectangle 7"/>
          <p:cNvSpPr>
            <a:spLocks noGrp="1" noChangeArrowheads="1"/>
          </p:cNvSpPr>
          <p:nvPr>
            <p:ph type="sldNum" sz="quarter" idx="5"/>
          </p:nvPr>
        </p:nvSpPr>
        <p:spPr bwMode="auto">
          <a:xfrm>
            <a:off x="3851275" y="9380538"/>
            <a:ext cx="2946400"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72FBFD54-0C40-4251-B6D7-4B6BEEF63325}" type="slidenum">
              <a:rPr lang="en-US" altLang="zh-CN"/>
              <a:pPr>
                <a:defRPr/>
              </a:pPr>
              <a:t>‹#›</a:t>
            </a:fld>
            <a:endParaRPr lang="en-US" altLang="zh-CN"/>
          </a:p>
        </p:txBody>
      </p:sp>
    </p:spTree>
    <p:extLst>
      <p:ext uri="{BB962C8B-B14F-4D97-AF65-F5344CB8AC3E}">
        <p14:creationId xmlns:p14="http://schemas.microsoft.com/office/powerpoint/2010/main" val="20613635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09538" y="741363"/>
            <a:ext cx="6578600" cy="370205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72FBFD54-0C40-4251-B6D7-4B6BEEF63325}" type="slidenum">
              <a:rPr lang="en-US" altLang="zh-CN" smtClean="0"/>
              <a:pPr>
                <a:defRPr/>
              </a:pPr>
              <a:t>1</a:t>
            </a:fld>
            <a:endParaRPr lang="en-US" altLang="zh-CN"/>
          </a:p>
        </p:txBody>
      </p:sp>
    </p:spTree>
    <p:extLst>
      <p:ext uri="{BB962C8B-B14F-4D97-AF65-F5344CB8AC3E}">
        <p14:creationId xmlns:p14="http://schemas.microsoft.com/office/powerpoint/2010/main" val="1186954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2FBFD54-0C40-4251-B6D7-4B6BEEF63325}" type="slidenum">
              <a:rPr lang="en-US" altLang="zh-CN" smtClean="0"/>
              <a:pPr>
                <a:defRPr/>
              </a:pPr>
              <a:t>5</a:t>
            </a:fld>
            <a:endParaRPr lang="en-US" altLang="zh-CN"/>
          </a:p>
        </p:txBody>
      </p:sp>
    </p:spTree>
    <p:extLst>
      <p:ext uri="{BB962C8B-B14F-4D97-AF65-F5344CB8AC3E}">
        <p14:creationId xmlns:p14="http://schemas.microsoft.com/office/powerpoint/2010/main" val="2871283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09538" y="741363"/>
            <a:ext cx="6578600" cy="370205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72FBFD54-0C40-4251-B6D7-4B6BEEF63325}" type="slidenum">
              <a:rPr lang="en-US" altLang="zh-CN" smtClean="0">
                <a:solidFill>
                  <a:srgbClr val="000000"/>
                </a:solidFill>
              </a:rPr>
              <a:pPr>
                <a:defRPr/>
              </a:pPr>
              <a:t>9</a:t>
            </a:fld>
            <a:endParaRPr lang="en-US" altLang="zh-CN">
              <a:solidFill>
                <a:srgbClr val="000000"/>
              </a:solidFill>
            </a:endParaRPr>
          </a:p>
        </p:txBody>
      </p:sp>
    </p:spTree>
    <p:extLst>
      <p:ext uri="{BB962C8B-B14F-4D97-AF65-F5344CB8AC3E}">
        <p14:creationId xmlns:p14="http://schemas.microsoft.com/office/powerpoint/2010/main" val="30342409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999426" name="Rectangle 2"/>
          <p:cNvSpPr>
            <a:spLocks noGrp="1" noChangeArrowheads="1"/>
          </p:cNvSpPr>
          <p:nvPr>
            <p:ph type="ctrTitle"/>
          </p:nvPr>
        </p:nvSpPr>
        <p:spPr>
          <a:xfrm>
            <a:off x="1320800" y="1828800"/>
            <a:ext cx="10363200" cy="1143000"/>
          </a:xfrm>
        </p:spPr>
        <p:txBody>
          <a:bodyPr anchor="b"/>
          <a:lstStyle>
            <a:lvl1pPr>
              <a:defRPr/>
            </a:lvl1pPr>
          </a:lstStyle>
          <a:p>
            <a:r>
              <a:rPr lang="zh-CN" altLang="en-US"/>
              <a:t>单击此处编辑母版标题样式</a:t>
            </a:r>
          </a:p>
        </p:txBody>
      </p:sp>
      <p:sp>
        <p:nvSpPr>
          <p:cNvPr id="999427" name="Rectangle 3"/>
          <p:cNvSpPr>
            <a:spLocks noGrp="1" noChangeArrowheads="1"/>
          </p:cNvSpPr>
          <p:nvPr>
            <p:ph type="subTitle" idx="1"/>
          </p:nvPr>
        </p:nvSpPr>
        <p:spPr>
          <a:xfrm>
            <a:off x="1828801" y="3886200"/>
            <a:ext cx="8534400" cy="1752600"/>
          </a:xfrm>
        </p:spPr>
        <p:txBody>
          <a:bodyPr/>
          <a:lstStyle>
            <a:lvl1pPr marL="0" indent="0" algn="ctr">
              <a:buFont typeface="Wingdings" pitchFamily="2" charset="2"/>
              <a:buNone/>
              <a:defRPr/>
            </a:lvl1pPr>
          </a:lstStyle>
          <a:p>
            <a:r>
              <a:rPr lang="zh-CN" altLang="en-US"/>
              <a:t>单击此处编辑母版副标题样式</a:t>
            </a:r>
          </a:p>
        </p:txBody>
      </p:sp>
      <p:sp>
        <p:nvSpPr>
          <p:cNvPr id="4" name="Rectangle 4"/>
          <p:cNvSpPr>
            <a:spLocks noGrp="1" noChangeArrowheads="1"/>
          </p:cNvSpPr>
          <p:nvPr>
            <p:ph type="dt" sz="half" idx="10"/>
          </p:nvPr>
        </p:nvSpPr>
        <p:spPr>
          <a:xfrm>
            <a:off x="1320800" y="6248400"/>
            <a:ext cx="2540000" cy="457200"/>
          </a:xfrm>
        </p:spPr>
        <p:txBody>
          <a:bodyPr/>
          <a:lstStyle>
            <a:lvl1pPr>
              <a:defRPr sz="1400">
                <a:solidFill>
                  <a:schemeClr val="bg2"/>
                </a:solidFill>
              </a:defRPr>
            </a:lvl1pPr>
          </a:lstStyle>
          <a:p>
            <a:pPr>
              <a:defRPr/>
            </a:pPr>
            <a:endParaRPr lang="en-US" altLang="zh-CN"/>
          </a:p>
        </p:txBody>
      </p:sp>
      <p:sp>
        <p:nvSpPr>
          <p:cNvPr id="5" name="Rectangle 5"/>
          <p:cNvSpPr>
            <a:spLocks noGrp="1" noChangeArrowheads="1"/>
          </p:cNvSpPr>
          <p:nvPr>
            <p:ph type="ftr" sz="quarter" idx="11"/>
          </p:nvPr>
        </p:nvSpPr>
        <p:spPr>
          <a:xfrm>
            <a:off x="4572000" y="6248400"/>
            <a:ext cx="3860800" cy="457200"/>
          </a:xfrm>
        </p:spPr>
        <p:txBody>
          <a:bodyPr/>
          <a:lstStyle>
            <a:lvl1pPr>
              <a:defRPr sz="1400">
                <a:solidFill>
                  <a:schemeClr val="bg2"/>
                </a:solidFill>
              </a:defRPr>
            </a:lvl1pPr>
          </a:lstStyle>
          <a:p>
            <a:pPr>
              <a:defRPr/>
            </a:pPr>
            <a:endParaRPr lang="en-US" altLang="zh-CN"/>
          </a:p>
        </p:txBody>
      </p:sp>
      <p:sp>
        <p:nvSpPr>
          <p:cNvPr id="6" name="Rectangle 6"/>
          <p:cNvSpPr>
            <a:spLocks noGrp="1" noChangeArrowheads="1"/>
          </p:cNvSpPr>
          <p:nvPr>
            <p:ph type="sldNum" sz="quarter" idx="12"/>
          </p:nvPr>
        </p:nvSpPr>
        <p:spPr bwMode="auto">
          <a:xfrm>
            <a:off x="9144001" y="6248400"/>
            <a:ext cx="2540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r">
              <a:defRPr kumimoji="0" sz="1400">
                <a:solidFill>
                  <a:schemeClr val="bg2"/>
                </a:solidFill>
                <a:ea typeface="+mn-ea"/>
              </a:defRPr>
            </a:lvl1pPr>
          </a:lstStyle>
          <a:p>
            <a:pPr>
              <a:defRPr/>
            </a:pPr>
            <a:fld id="{19EE0C4C-1884-4D72-A7A3-400ED6F434B8}" type="slidenum">
              <a:rPr lang="en-US" altLang="zh-CN"/>
              <a:pPr>
                <a:defRPr/>
              </a:pPr>
              <a:t>‹#›</a:t>
            </a:fld>
            <a:endParaRPr lang="en-US" altLang="zh-CN"/>
          </a:p>
        </p:txBody>
      </p:sp>
    </p:spTree>
  </p:cSld>
  <p:clrMapOvr>
    <a:masterClrMapping/>
  </p:clrMapOvr>
  <p:transition spd="slow"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82100" y="-26988"/>
            <a:ext cx="3058584" cy="68849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 y="-26988"/>
            <a:ext cx="8978900" cy="68849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3" name="矩形 12"/>
          <p:cNvSpPr>
            <a:spLocks noChangeArrowheads="1"/>
          </p:cNvSpPr>
          <p:nvPr userDrawn="1"/>
        </p:nvSpPr>
        <p:spPr bwMode="auto">
          <a:xfrm>
            <a:off x="787400" y="981075"/>
            <a:ext cx="11404600" cy="107950"/>
          </a:xfrm>
          <a:prstGeom prst="rect">
            <a:avLst/>
          </a:prstGeom>
          <a:solidFill>
            <a:srgbClr val="94B6D2"/>
          </a:solidFill>
          <a:ln w="9525">
            <a:noFill/>
            <a:bevel/>
            <a:headEnd/>
            <a:tailEnd/>
          </a:ln>
        </p:spPr>
        <p:txBody>
          <a:bodyPr anchor="ctr"/>
          <a:lstStyle/>
          <a:p>
            <a:pPr algn="ctr">
              <a:defRPr/>
            </a:pPr>
            <a:endParaRPr lang="zh-CN" altLang="zh-CN" sz="3200">
              <a:solidFill>
                <a:srgbClr val="FFFFFF"/>
              </a:solidFill>
              <a:latin typeface="Tw Cen MT" pitchFamily="34" charset="0"/>
              <a:sym typeface="Tw Cen MT" pitchFamily="34" charset="0"/>
            </a:endParaRPr>
          </a:p>
        </p:txBody>
      </p:sp>
      <p:sp>
        <p:nvSpPr>
          <p:cNvPr id="4" name="矩形 16"/>
          <p:cNvSpPr>
            <a:spLocks noChangeArrowheads="1"/>
          </p:cNvSpPr>
          <p:nvPr userDrawn="1"/>
        </p:nvSpPr>
        <p:spPr bwMode="auto">
          <a:xfrm>
            <a:off x="-19050" y="990600"/>
            <a:ext cx="711201" cy="107950"/>
          </a:xfrm>
          <a:prstGeom prst="rect">
            <a:avLst/>
          </a:prstGeom>
          <a:solidFill>
            <a:srgbClr val="DD8047"/>
          </a:solidFill>
          <a:ln w="9525">
            <a:noFill/>
            <a:bevel/>
            <a:headEnd/>
            <a:tailEnd/>
          </a:ln>
        </p:spPr>
        <p:txBody>
          <a:bodyPr anchor="ctr"/>
          <a:lstStyle/>
          <a:p>
            <a:pPr algn="ctr">
              <a:defRPr/>
            </a:pPr>
            <a:endParaRPr lang="zh-CN" altLang="zh-CN" sz="3200">
              <a:solidFill>
                <a:srgbClr val="FFFFFF"/>
              </a:solidFill>
              <a:latin typeface="Tw Cen MT" pitchFamily="34" charset="0"/>
              <a:sym typeface="Tw Cen MT" pitchFamily="34" charset="0"/>
            </a:endParaRPr>
          </a:p>
        </p:txBody>
      </p:sp>
      <p:sp>
        <p:nvSpPr>
          <p:cNvPr id="5" name="矩形 12"/>
          <p:cNvSpPr>
            <a:spLocks noChangeArrowheads="1"/>
          </p:cNvSpPr>
          <p:nvPr userDrawn="1"/>
        </p:nvSpPr>
        <p:spPr bwMode="auto">
          <a:xfrm>
            <a:off x="787400" y="981075"/>
            <a:ext cx="11404600" cy="107950"/>
          </a:xfrm>
          <a:prstGeom prst="rect">
            <a:avLst/>
          </a:prstGeom>
          <a:solidFill>
            <a:srgbClr val="94B6D2"/>
          </a:solidFill>
          <a:ln w="9525">
            <a:noFill/>
            <a:bevel/>
            <a:headEnd/>
            <a:tailEnd/>
          </a:ln>
        </p:spPr>
        <p:txBody>
          <a:bodyPr anchor="ctr"/>
          <a:lstStyle/>
          <a:p>
            <a:pPr algn="ctr">
              <a:defRPr/>
            </a:pPr>
            <a:endParaRPr lang="zh-CN" altLang="zh-CN" sz="3200">
              <a:solidFill>
                <a:srgbClr val="FFFFFF"/>
              </a:solidFill>
              <a:latin typeface="Tw Cen MT" pitchFamily="34" charset="0"/>
              <a:sym typeface="Tw Cen MT" pitchFamily="34" charset="0"/>
            </a:endParaRPr>
          </a:p>
        </p:txBody>
      </p:sp>
      <p:sp>
        <p:nvSpPr>
          <p:cNvPr id="6" name="矩形 16"/>
          <p:cNvSpPr>
            <a:spLocks noChangeArrowheads="1"/>
          </p:cNvSpPr>
          <p:nvPr userDrawn="1"/>
        </p:nvSpPr>
        <p:spPr bwMode="auto">
          <a:xfrm>
            <a:off x="-19050" y="990600"/>
            <a:ext cx="711201" cy="107950"/>
          </a:xfrm>
          <a:prstGeom prst="rect">
            <a:avLst/>
          </a:prstGeom>
          <a:solidFill>
            <a:srgbClr val="DD8047"/>
          </a:solidFill>
          <a:ln w="9525">
            <a:noFill/>
            <a:bevel/>
            <a:headEnd/>
            <a:tailEnd/>
          </a:ln>
        </p:spPr>
        <p:txBody>
          <a:bodyPr anchor="ctr"/>
          <a:lstStyle/>
          <a:p>
            <a:pPr algn="ctr">
              <a:defRPr/>
            </a:pPr>
            <a:endParaRPr lang="zh-CN" altLang="zh-CN" sz="3200">
              <a:solidFill>
                <a:srgbClr val="FFFFFF"/>
              </a:solidFill>
              <a:latin typeface="Tw Cen MT" pitchFamily="34" charset="0"/>
              <a:sym typeface="Tw Cen MT" pitchFamily="34" charset="0"/>
            </a:endParaRPr>
          </a:p>
        </p:txBody>
      </p:sp>
      <p:sp>
        <p:nvSpPr>
          <p:cNvPr id="2" name="标题 1"/>
          <p:cNvSpPr>
            <a:spLocks noGrp="1"/>
          </p:cNvSpPr>
          <p:nvPr>
            <p:ph type="title"/>
          </p:nvPr>
        </p:nvSpPr>
        <p:spPr/>
        <p:txBody>
          <a:bodyPr/>
          <a:lstStyle>
            <a:lvl1pPr>
              <a:defRPr sz="3200" b="1">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1513232697"/>
      </p:ext>
    </p:extLst>
  </p:cSld>
  <p:clrMapOvr>
    <a:masterClrMapping/>
  </p:clrMapOvr>
  <p:transition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1" y="2130427"/>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1"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5" y="4406902"/>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5"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08000" y="1295400"/>
            <a:ext cx="54864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295400"/>
            <a:ext cx="54864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1"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7"/>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8"/>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7"/>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8"/>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8"/>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4" y="273052"/>
            <a:ext cx="681566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7"/>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8"/>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33418" y="0"/>
            <a:ext cx="3058583" cy="6858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8684" y="0"/>
            <a:ext cx="8978902" cy="6858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8683" y="0"/>
            <a:ext cx="12240684" cy="90805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508001" y="1295400"/>
            <a:ext cx="11176000" cy="5562600"/>
          </a:xfrm>
        </p:spPr>
        <p:txBody>
          <a:bodyPr/>
          <a:lstStyle/>
          <a:p>
            <a:pPr lvl="0"/>
            <a:endParaRPr lang="zh-CN" altLang="en-US" noProof="0" smtClean="0"/>
          </a:p>
        </p:txBody>
      </p:sp>
      <p:sp>
        <p:nvSpPr>
          <p:cNvPr id="4" name="Rectangle 7"/>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8"/>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999426" name="Rectangle 2"/>
          <p:cNvSpPr>
            <a:spLocks noGrp="1" noChangeArrowheads="1"/>
          </p:cNvSpPr>
          <p:nvPr>
            <p:ph type="ctrTitle"/>
          </p:nvPr>
        </p:nvSpPr>
        <p:spPr>
          <a:xfrm>
            <a:off x="1320800" y="1828800"/>
            <a:ext cx="10363200" cy="1143000"/>
          </a:xfrm>
        </p:spPr>
        <p:txBody>
          <a:bodyPr anchor="b"/>
          <a:lstStyle>
            <a:lvl1pPr>
              <a:defRPr/>
            </a:lvl1pPr>
          </a:lstStyle>
          <a:p>
            <a:r>
              <a:rPr lang="zh-CN" altLang="en-US" smtClean="0"/>
              <a:t>单击此处编辑母版标题样式</a:t>
            </a:r>
            <a:endParaRPr lang="zh-CN" altLang="en-US"/>
          </a:p>
        </p:txBody>
      </p:sp>
      <p:sp>
        <p:nvSpPr>
          <p:cNvPr id="999427" name="Rectangle 3"/>
          <p:cNvSpPr>
            <a:spLocks noGrp="1" noChangeArrowheads="1"/>
          </p:cNvSpPr>
          <p:nvPr>
            <p:ph type="subTitle" idx="1"/>
          </p:nvPr>
        </p:nvSpPr>
        <p:spPr>
          <a:xfrm>
            <a:off x="1828801" y="3886200"/>
            <a:ext cx="8534400" cy="1752600"/>
          </a:xfrm>
        </p:spPr>
        <p:txBody>
          <a:bodyPr/>
          <a:lstStyle>
            <a:lvl1pPr marL="0" indent="0" algn="ctr">
              <a:buFont typeface="Wingdings" pitchFamily="2" charset="2"/>
              <a:buNone/>
              <a:defRPr/>
            </a:lvl1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xfrm>
            <a:off x="1320800" y="6248400"/>
            <a:ext cx="2540000" cy="457200"/>
          </a:xfrm>
        </p:spPr>
        <p:txBody>
          <a:bodyPr/>
          <a:lstStyle>
            <a:lvl1pPr>
              <a:defRPr sz="1400">
                <a:solidFill>
                  <a:schemeClr val="bg2"/>
                </a:solidFill>
              </a:defRPr>
            </a:lvl1pPr>
          </a:lstStyle>
          <a:p>
            <a:pPr>
              <a:defRPr/>
            </a:pPr>
            <a:endParaRPr lang="en-US" altLang="zh-CN"/>
          </a:p>
        </p:txBody>
      </p:sp>
      <p:sp>
        <p:nvSpPr>
          <p:cNvPr id="5" name="Rectangle 5"/>
          <p:cNvSpPr>
            <a:spLocks noGrp="1" noChangeArrowheads="1"/>
          </p:cNvSpPr>
          <p:nvPr>
            <p:ph type="ftr" sz="quarter" idx="11"/>
          </p:nvPr>
        </p:nvSpPr>
        <p:spPr>
          <a:xfrm>
            <a:off x="4572000" y="6248400"/>
            <a:ext cx="3860800" cy="457200"/>
          </a:xfrm>
        </p:spPr>
        <p:txBody>
          <a:bodyPr/>
          <a:lstStyle>
            <a:lvl1pPr>
              <a:defRPr sz="1400">
                <a:solidFill>
                  <a:schemeClr val="bg2"/>
                </a:solidFill>
              </a:defRPr>
            </a:lvl1pPr>
          </a:lstStyle>
          <a:p>
            <a:pPr>
              <a:defRPr/>
            </a:pPr>
            <a:endParaRPr lang="en-US" altLang="zh-CN"/>
          </a:p>
        </p:txBody>
      </p:sp>
      <p:sp>
        <p:nvSpPr>
          <p:cNvPr id="6" name="Rectangle 6"/>
          <p:cNvSpPr>
            <a:spLocks noGrp="1" noChangeArrowheads="1"/>
          </p:cNvSpPr>
          <p:nvPr>
            <p:ph type="sldNum" sz="quarter" idx="12"/>
          </p:nvPr>
        </p:nvSpPr>
        <p:spPr bwMode="auto">
          <a:xfrm>
            <a:off x="9144001" y="6248400"/>
            <a:ext cx="2540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r">
              <a:defRPr kumimoji="0" sz="1400">
                <a:solidFill>
                  <a:schemeClr val="bg2"/>
                </a:solidFill>
                <a:ea typeface="+mn-ea"/>
              </a:defRPr>
            </a:lvl1pPr>
          </a:lstStyle>
          <a:p>
            <a:pPr>
              <a:defRPr/>
            </a:pPr>
            <a:fld id="{ED67AF0A-73B7-48FB-A923-AE2D9B97969F}" type="slidenum">
              <a:rPr lang="en-US" altLang="zh-CN" smtClean="0"/>
              <a:pPr>
                <a:defRPr/>
              </a:pPr>
              <a:t>‹#›</a:t>
            </a:fld>
            <a:endParaRPr lang="en-US" altLang="zh-CN"/>
          </a:p>
        </p:txBody>
      </p:sp>
    </p:spTree>
  </p:cSld>
  <p:clrMapOvr>
    <a:masterClrMapping/>
  </p:clrMapOvr>
  <p:transition spd="slow"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5" y="4406902"/>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5"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08000" y="1295400"/>
            <a:ext cx="54864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295400"/>
            <a:ext cx="54864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1"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5" y="4406902"/>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5"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4" y="273052"/>
            <a:ext cx="681566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82100" y="-26988"/>
            <a:ext cx="3058584" cy="68849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 y="-26988"/>
            <a:ext cx="8978900" cy="68849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36.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1" y="-26988"/>
            <a:ext cx="12240684" cy="908051"/>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508001" y="1295400"/>
            <a:ext cx="11176000" cy="5562600"/>
          </a:xfrm>
        </p:spPr>
        <p:txBody>
          <a:bodyPr/>
          <a:lstStyle/>
          <a:p>
            <a:pPr lvl="0"/>
            <a:r>
              <a:rPr lang="zh-CN" altLang="en-US" noProof="0" smtClean="0"/>
              <a:t>单击图标添加表格</a:t>
            </a:r>
            <a:endParaRPr lang="zh-CN"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1" y="2130427"/>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1"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38.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 y="-26988"/>
            <a:ext cx="12240684" cy="908051"/>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508000" y="1295400"/>
            <a:ext cx="5486400" cy="55626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295400"/>
            <a:ext cx="5486400" cy="55626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_Title Slide-animated White">
    <p:spTree>
      <p:nvGrpSpPr>
        <p:cNvPr id="1" name=""/>
        <p:cNvGrpSpPr/>
        <p:nvPr/>
      </p:nvGrpSpPr>
      <p:grpSpPr>
        <a:xfrm>
          <a:off x="0" y="0"/>
          <a:ext cx="0" cy="0"/>
          <a:chOff x="0" y="0"/>
          <a:chExt cx="0" cy="0"/>
        </a:xfrm>
      </p:grpSpPr>
      <p:pic>
        <p:nvPicPr>
          <p:cNvPr id="38" name="Picture 37" descr="bottom bar.jpg"/>
          <p:cNvPicPr>
            <a:picLocks noChangeAspect="1"/>
          </p:cNvPicPr>
          <p:nvPr userDrawn="1"/>
        </p:nvPicPr>
        <p:blipFill>
          <a:blip r:embed="rId2" cstate="print"/>
          <a:stretch>
            <a:fillRect/>
          </a:stretch>
        </p:blipFill>
        <p:spPr>
          <a:xfrm>
            <a:off x="444501" y="6378339"/>
            <a:ext cx="11303000" cy="162912"/>
          </a:xfrm>
          <a:prstGeom prst="rect">
            <a:avLst/>
          </a:prstGeom>
        </p:spPr>
      </p:pic>
      <p:sp>
        <p:nvSpPr>
          <p:cNvPr id="39" name="Rectangle 38"/>
          <p:cNvSpPr/>
          <p:nvPr userDrawn="1"/>
        </p:nvSpPr>
        <p:spPr>
          <a:xfrm>
            <a:off x="4540480" y="5948652"/>
            <a:ext cx="798785"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0" name="Rectangle 39"/>
          <p:cNvSpPr/>
          <p:nvPr userDrawn="1"/>
        </p:nvSpPr>
        <p:spPr>
          <a:xfrm>
            <a:off x="1947921" y="5948652"/>
            <a:ext cx="630620"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2" name="Rectangle 41"/>
          <p:cNvSpPr/>
          <p:nvPr userDrawn="1"/>
        </p:nvSpPr>
        <p:spPr>
          <a:xfrm>
            <a:off x="6362263" y="5948652"/>
            <a:ext cx="630620"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3" name="Rounded Rectangle 42"/>
          <p:cNvSpPr/>
          <p:nvPr userDrawn="1"/>
        </p:nvSpPr>
        <p:spPr>
          <a:xfrm rot="10800000" flipH="1">
            <a:off x="3808675" y="831272"/>
            <a:ext cx="875085"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5" name="Rounded Rectangle 44"/>
          <p:cNvSpPr/>
          <p:nvPr userDrawn="1"/>
        </p:nvSpPr>
        <p:spPr>
          <a:xfrm rot="10800000" flipH="1">
            <a:off x="1095955" y="4716780"/>
            <a:ext cx="875085"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6" name="Rounded Rectangle 45"/>
          <p:cNvSpPr/>
          <p:nvPr userDrawn="1"/>
        </p:nvSpPr>
        <p:spPr>
          <a:xfrm rot="10800000" flipH="1">
            <a:off x="1776676" y="1981200"/>
            <a:ext cx="875085"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7" name="Rounded Rectangle 46"/>
          <p:cNvSpPr/>
          <p:nvPr userDrawn="1"/>
        </p:nvSpPr>
        <p:spPr>
          <a:xfrm rot="10800000" flipH="1">
            <a:off x="7826493" y="6614164"/>
            <a:ext cx="1040416"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8" name="Rounded Rectangle 47"/>
          <p:cNvSpPr/>
          <p:nvPr userDrawn="1"/>
        </p:nvSpPr>
        <p:spPr>
          <a:xfrm rot="10800000" flipH="1">
            <a:off x="9244277" y="6614160"/>
            <a:ext cx="875085"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9" name="Rounded Rectangle 48"/>
          <p:cNvSpPr/>
          <p:nvPr userDrawn="1"/>
        </p:nvSpPr>
        <p:spPr>
          <a:xfrm rot="10800000" flipH="1">
            <a:off x="2921991" y="6719466"/>
            <a:ext cx="88339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0" name="Rounded Rectangle 49"/>
          <p:cNvSpPr/>
          <p:nvPr userDrawn="1"/>
        </p:nvSpPr>
        <p:spPr>
          <a:xfrm rot="10800000" flipH="1">
            <a:off x="3725549" y="6668595"/>
            <a:ext cx="1039141"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1" name="Rounded Rectangle 50"/>
          <p:cNvSpPr/>
          <p:nvPr userDrawn="1"/>
        </p:nvSpPr>
        <p:spPr>
          <a:xfrm rot="10800000" flipH="1">
            <a:off x="6561114" y="1025236"/>
            <a:ext cx="875085"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2" name="Rounded Rectangle 51"/>
          <p:cNvSpPr/>
          <p:nvPr userDrawn="1"/>
        </p:nvSpPr>
        <p:spPr>
          <a:xfrm rot="10800000" flipH="1">
            <a:off x="7189186" y="1731818"/>
            <a:ext cx="875085"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3" name="Rounded Rectangle 52"/>
          <p:cNvSpPr/>
          <p:nvPr userDrawn="1"/>
        </p:nvSpPr>
        <p:spPr>
          <a:xfrm rot="10800000" flipH="1">
            <a:off x="455086" y="6708760"/>
            <a:ext cx="1040416"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4" name="Rounded Rectangle 53"/>
          <p:cNvSpPr/>
          <p:nvPr userDrawn="1"/>
        </p:nvSpPr>
        <p:spPr>
          <a:xfrm rot="10800000" flipH="1">
            <a:off x="10717669" y="8318284"/>
            <a:ext cx="1040416"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5" name="Rounded Rectangle 54"/>
          <p:cNvSpPr/>
          <p:nvPr userDrawn="1"/>
        </p:nvSpPr>
        <p:spPr>
          <a:xfrm rot="10800000" flipH="1">
            <a:off x="10883001" y="1731818"/>
            <a:ext cx="875085"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6" name="Rounded Rectangle 55"/>
          <p:cNvSpPr/>
          <p:nvPr userDrawn="1"/>
        </p:nvSpPr>
        <p:spPr>
          <a:xfrm rot="10800000" flipH="1">
            <a:off x="5027877" y="1981200"/>
            <a:ext cx="875085"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7" name="Rectangle 56"/>
          <p:cNvSpPr/>
          <p:nvPr userDrawn="1"/>
        </p:nvSpPr>
        <p:spPr>
          <a:xfrm>
            <a:off x="0" y="16"/>
            <a:ext cx="12172010"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grpSp>
        <p:nvGrpSpPr>
          <p:cNvPr id="4" name="Group 67"/>
          <p:cNvGrpSpPr/>
          <p:nvPr userDrawn="1"/>
        </p:nvGrpSpPr>
        <p:grpSpPr>
          <a:xfrm>
            <a:off x="455085" y="311151"/>
            <a:ext cx="1105560" cy="438358"/>
            <a:chOff x="609600" y="528537"/>
            <a:chExt cx="1444734" cy="763789"/>
          </a:xfrm>
          <a:gradFill flip="none" rotWithShape="1">
            <a:gsLst>
              <a:gs pos="11000">
                <a:schemeClr val="accent2"/>
              </a:gs>
              <a:gs pos="100000">
                <a:schemeClr val="accent5"/>
              </a:gs>
            </a:gsLst>
            <a:lin ang="2700000" scaled="1"/>
            <a:tileRect/>
          </a:gradFill>
        </p:grpSpPr>
        <p:sp>
          <p:nvSpPr>
            <p:cNvPr id="60" name="Rectangle 5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sz="3200" dirty="0">
                <a:latin typeface="+mj-lt"/>
              </a:endParaRPr>
            </a:p>
          </p:txBody>
        </p:sp>
        <p:sp>
          <p:nvSpPr>
            <p:cNvPr id="61" name="Freeform 6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sz="3200" dirty="0">
                <a:latin typeface="+mj-lt"/>
              </a:endParaRPr>
            </a:p>
          </p:txBody>
        </p:sp>
        <p:sp>
          <p:nvSpPr>
            <p:cNvPr id="62" name="Freeform 6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sz="3200" dirty="0">
                <a:latin typeface="+mj-lt"/>
              </a:endParaRPr>
            </a:p>
          </p:txBody>
        </p:sp>
        <p:sp>
          <p:nvSpPr>
            <p:cNvPr id="63" name="Freeform 6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sz="3200" dirty="0">
                <a:latin typeface="+mj-lt"/>
              </a:endParaRPr>
            </a:p>
          </p:txBody>
        </p:sp>
        <p:sp>
          <p:nvSpPr>
            <p:cNvPr id="78" name="Freeform 7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sz="3200" dirty="0">
                <a:latin typeface="+mj-lt"/>
              </a:endParaRPr>
            </a:p>
          </p:txBody>
        </p:sp>
        <p:sp>
          <p:nvSpPr>
            <p:cNvPr id="79" name="Freeform 7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sz="3200" dirty="0">
                <a:latin typeface="+mj-lt"/>
              </a:endParaRPr>
            </a:p>
          </p:txBody>
        </p:sp>
        <p:sp>
          <p:nvSpPr>
            <p:cNvPr id="80" name="Freeform 7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81" name="Freeform 8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sz="3200" dirty="0">
                <a:latin typeface="+mj-lt"/>
              </a:endParaRPr>
            </a:p>
          </p:txBody>
        </p:sp>
        <p:sp>
          <p:nvSpPr>
            <p:cNvPr id="82" name="Freeform 8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83" name="Freeform 8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sz="3200" dirty="0">
                <a:latin typeface="+mj-lt"/>
              </a:endParaRPr>
            </a:p>
          </p:txBody>
        </p:sp>
        <p:sp>
          <p:nvSpPr>
            <p:cNvPr id="84" name="Freeform 8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85" name="Freeform 8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sz="3200" dirty="0">
                <a:latin typeface="+mj-lt"/>
              </a:endParaRPr>
            </a:p>
          </p:txBody>
        </p:sp>
        <p:sp>
          <p:nvSpPr>
            <p:cNvPr id="86" name="Freeform 8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87" name="Freeform 8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sz="3200" dirty="0">
                <a:latin typeface="+mj-lt"/>
              </a:endParaRPr>
            </a:p>
          </p:txBody>
        </p:sp>
      </p:grpSp>
      <p:sp>
        <p:nvSpPr>
          <p:cNvPr id="88" name="Rectangle 87"/>
          <p:cNvSpPr/>
          <p:nvPr userDrawn="1"/>
        </p:nvSpPr>
        <p:spPr>
          <a:xfrm>
            <a:off x="1" y="6541294"/>
            <a:ext cx="12172010"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90" name="Rectangle 5"/>
          <p:cNvSpPr>
            <a:spLocks noChangeArrowheads="1"/>
          </p:cNvSpPr>
          <p:nvPr userDrawn="1"/>
        </p:nvSpPr>
        <p:spPr bwMode="ltGray">
          <a:xfrm>
            <a:off x="10643078" y="6584528"/>
            <a:ext cx="791126"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1" name="Rectangle 7"/>
          <p:cNvSpPr>
            <a:spLocks noChangeArrowheads="1"/>
          </p:cNvSpPr>
          <p:nvPr userDrawn="1"/>
        </p:nvSpPr>
        <p:spPr bwMode="ltGray">
          <a:xfrm>
            <a:off x="11606759" y="6580424"/>
            <a:ext cx="260463"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2" name="Title 1"/>
          <p:cNvSpPr>
            <a:spLocks noGrp="1"/>
          </p:cNvSpPr>
          <p:nvPr>
            <p:ph type="ctrTitle" hasCustomPrompt="1"/>
          </p:nvPr>
        </p:nvSpPr>
        <p:spPr>
          <a:xfrm>
            <a:off x="295192" y="1236705"/>
            <a:ext cx="10816167" cy="2918779"/>
          </a:xfrm>
        </p:spPr>
        <p:txBody>
          <a:bodyPr/>
          <a:lstStyle>
            <a:lvl1pPr>
              <a:lnSpc>
                <a:spcPct val="90000"/>
              </a:lnSpc>
              <a:defRPr lang="en-US" sz="54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315177" y="4464084"/>
            <a:ext cx="10816168" cy="384175"/>
          </a:xfrm>
        </p:spPr>
        <p:txBody>
          <a:bodyPr anchor="b" anchorCtr="0">
            <a:noAutofit/>
          </a:bodyPr>
          <a:lstStyle>
            <a:lvl1pPr marL="0" indent="0" algn="l">
              <a:buNone/>
              <a:defRPr lang="en-US" sz="2000" b="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41" name="Text Placeholder 40"/>
          <p:cNvSpPr>
            <a:spLocks noGrp="1"/>
          </p:cNvSpPr>
          <p:nvPr>
            <p:ph type="body" sz="quarter" idx="10" hasCustomPrompt="1"/>
          </p:nvPr>
        </p:nvSpPr>
        <p:spPr>
          <a:xfrm>
            <a:off x="315177" y="4768868"/>
            <a:ext cx="10797117" cy="384175"/>
          </a:xfrm>
        </p:spPr>
        <p:txBody>
          <a:bodyPr/>
          <a:lstStyle>
            <a:lvl1pPr marL="0" indent="0">
              <a:buFontTx/>
              <a:buNone/>
              <a:defRPr lang="en-US" sz="1800" b="0" kern="1200" dirty="0">
                <a:solidFill>
                  <a:srgbClr val="6DB344"/>
                </a:solidFill>
                <a:latin typeface="+mj-lt"/>
                <a:ea typeface="+mn-ea"/>
                <a:cs typeface="+mn-cs"/>
              </a:defRPr>
            </a:lvl1pPr>
            <a:lvl2pPr marL="0" indent="0">
              <a:buFontTx/>
              <a:buNone/>
              <a:defRPr lang="en-US" sz="2000" kern="1200" dirty="0" smtClean="0">
                <a:solidFill>
                  <a:schemeClr val="bg1"/>
                </a:solidFill>
                <a:latin typeface="+mj-lt"/>
                <a:ea typeface="+mn-ea"/>
                <a:cs typeface="+mn-cs"/>
              </a:defRPr>
            </a:lvl2pPr>
            <a:lvl3pPr marL="0" indent="0">
              <a:buFontTx/>
              <a:buNone/>
              <a:defRPr lang="en-US" sz="2000" kern="1200" dirty="0" smtClean="0">
                <a:solidFill>
                  <a:schemeClr val="bg1"/>
                </a:solidFill>
                <a:latin typeface="+mj-lt"/>
                <a:ea typeface="+mn-ea"/>
                <a:cs typeface="+mn-cs"/>
              </a:defRPr>
            </a:lvl3pPr>
            <a:lvl4pPr marL="0" indent="0">
              <a:buFontTx/>
              <a:buNone/>
              <a:defRPr lang="en-US" sz="2000" kern="1200" dirty="0" smtClean="0">
                <a:solidFill>
                  <a:schemeClr val="bg1"/>
                </a:solidFill>
                <a:latin typeface="+mj-lt"/>
                <a:ea typeface="+mn-ea"/>
                <a:cs typeface="+mn-cs"/>
              </a:defRPr>
            </a:lvl4pPr>
            <a:lvl5pPr marL="0" indent="0">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4" name="Text Placeholder 43"/>
          <p:cNvSpPr>
            <a:spLocks noGrp="1"/>
          </p:cNvSpPr>
          <p:nvPr>
            <p:ph type="body" sz="quarter" idx="11" hasCustomPrompt="1"/>
          </p:nvPr>
        </p:nvSpPr>
        <p:spPr>
          <a:xfrm>
            <a:off x="315388" y="5232786"/>
            <a:ext cx="10816167" cy="384175"/>
          </a:xfrm>
        </p:spPr>
        <p:txBody>
          <a:bodyPr/>
          <a:lstStyle>
            <a:lvl1pPr marL="0" indent="0">
              <a:buFontTx/>
              <a:buNone/>
              <a:defRPr lang="en-US" sz="1400" b="0" kern="1200" dirty="0">
                <a:solidFill>
                  <a:srgbClr val="6DB344"/>
                </a:solidFill>
                <a:latin typeface="+mj-lt"/>
                <a:ea typeface="+mn-ea"/>
                <a:cs typeface="+mn-cs"/>
              </a:defRPr>
            </a:lvl1pPr>
            <a:lvl2pPr>
              <a:defRPr lang="en-US" sz="2000" kern="1200" dirty="0" smtClean="0">
                <a:solidFill>
                  <a:schemeClr val="bg1"/>
                </a:solidFill>
                <a:latin typeface="+mj-lt"/>
                <a:ea typeface="+mn-ea"/>
                <a:cs typeface="+mn-cs"/>
              </a:defRPr>
            </a:lvl2pPr>
            <a:lvl3pPr>
              <a:defRPr lang="en-US" sz="2000" kern="1200" dirty="0" smtClean="0">
                <a:solidFill>
                  <a:schemeClr val="bg1"/>
                </a:solidFill>
                <a:latin typeface="+mj-lt"/>
                <a:ea typeface="+mn-ea"/>
                <a:cs typeface="+mn-cs"/>
              </a:defRPr>
            </a:lvl3pPr>
            <a:lvl4pPr>
              <a:defRPr lang="en-US" sz="2000" kern="1200" dirty="0" smtClean="0">
                <a:solidFill>
                  <a:schemeClr val="bg1"/>
                </a:solidFill>
                <a:latin typeface="+mj-lt"/>
                <a:ea typeface="+mn-ea"/>
                <a:cs typeface="+mn-cs"/>
              </a:defRPr>
            </a:lvl4pPr>
            <a:lvl5pPr>
              <a:defRPr lang="en-US" sz="2000" kern="1200" dirty="0" smtClean="0">
                <a:solidFill>
                  <a:schemeClr val="bg1"/>
                </a:solidFill>
                <a:latin typeface="+mj-lt"/>
                <a:ea typeface="+mn-ea"/>
                <a:cs typeface="+mn-cs"/>
              </a:defRPr>
            </a:lvl5pPr>
          </a:lstStyle>
          <a:p>
            <a:pPr lvl="0"/>
            <a:r>
              <a:rPr lang="en-US" dirty="0" smtClean="0"/>
              <a:t>Date</a:t>
            </a:r>
            <a:endParaRPr lang="en-US" dirty="0"/>
          </a:p>
        </p:txBody>
      </p:sp>
      <p:sp>
        <p:nvSpPr>
          <p:cNvPr id="65" name="Rectangle 4"/>
          <p:cNvSpPr>
            <a:spLocks noChangeArrowheads="1"/>
          </p:cNvSpPr>
          <p:nvPr userDrawn="1"/>
        </p:nvSpPr>
        <p:spPr bwMode="ltGray">
          <a:xfrm>
            <a:off x="335174" y="6586262"/>
            <a:ext cx="456068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2012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45"/>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46"/>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47"/>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48"/>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4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49"/>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50"/>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51"/>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52"/>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53"/>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54"/>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55"/>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56"/>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2"/>
                                        </p:tgtEl>
                                        <p:attrNameLst>
                                          <p:attrName>style.color</p:attrName>
                                        </p:attrNameLst>
                                      </p:cBhvr>
                                      <p:to>
                                        <a:srgbClr val="60CCCC"/>
                                      </p:to>
                                    </p:animClr>
                                    <p:animClr clrSpc="rgb" dir="cw">
                                      <p:cBhvr>
                                        <p:cTn id="33" dur="6650" autoRev="1" fill="hold"/>
                                        <p:tgtEl>
                                          <p:spTgt spid="42"/>
                                        </p:tgtEl>
                                        <p:attrNameLst>
                                          <p:attrName>fillcolor</p:attrName>
                                        </p:attrNameLst>
                                      </p:cBhvr>
                                      <p:to>
                                        <a:srgbClr val="60CCCC"/>
                                      </p:to>
                                    </p:animClr>
                                    <p:set>
                                      <p:cBhvr>
                                        <p:cTn id="34" dur="6650" autoRev="1" fill="hold"/>
                                        <p:tgtEl>
                                          <p:spTgt spid="42"/>
                                        </p:tgtEl>
                                        <p:attrNameLst>
                                          <p:attrName>fill.type</p:attrName>
                                        </p:attrNameLst>
                                      </p:cBhvr>
                                      <p:to>
                                        <p:strVal val="solid"/>
                                      </p:to>
                                    </p:set>
                                    <p:set>
                                      <p:cBhvr>
                                        <p:cTn id="35" dur="6650" autoRev="1" fill="hold"/>
                                        <p:tgtEl>
                                          <p:spTgt spid="42"/>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0"/>
                                        </p:tgtEl>
                                        <p:attrNameLst>
                                          <p:attrName>style.color</p:attrName>
                                        </p:attrNameLst>
                                      </p:cBhvr>
                                      <p:to>
                                        <a:srgbClr val="60CCCC"/>
                                      </p:to>
                                    </p:animClr>
                                    <p:animClr clrSpc="rgb" dir="cw">
                                      <p:cBhvr>
                                        <p:cTn id="38" dur="5350" autoRev="1" fill="hold"/>
                                        <p:tgtEl>
                                          <p:spTgt spid="40"/>
                                        </p:tgtEl>
                                        <p:attrNameLst>
                                          <p:attrName>fillcolor</p:attrName>
                                        </p:attrNameLst>
                                      </p:cBhvr>
                                      <p:to>
                                        <a:srgbClr val="60CCCC"/>
                                      </p:to>
                                    </p:animClr>
                                    <p:set>
                                      <p:cBhvr>
                                        <p:cTn id="39" dur="5350" autoRev="1" fill="hold"/>
                                        <p:tgtEl>
                                          <p:spTgt spid="40"/>
                                        </p:tgtEl>
                                        <p:attrNameLst>
                                          <p:attrName>fill.type</p:attrName>
                                        </p:attrNameLst>
                                      </p:cBhvr>
                                      <p:to>
                                        <p:strVal val="solid"/>
                                      </p:to>
                                    </p:set>
                                    <p:set>
                                      <p:cBhvr>
                                        <p:cTn id="40" dur="5350" autoRev="1" fill="hold"/>
                                        <p:tgtEl>
                                          <p:spTgt spid="40"/>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39"/>
                                        </p:tgtEl>
                                        <p:attrNameLst>
                                          <p:attrName>style.color</p:attrName>
                                        </p:attrNameLst>
                                      </p:cBhvr>
                                      <p:to>
                                        <a:srgbClr val="60CCCC"/>
                                      </p:to>
                                    </p:animClr>
                                    <p:animClr clrSpc="rgb" dir="cw">
                                      <p:cBhvr>
                                        <p:cTn id="43" dur="6650" autoRev="1" fill="hold"/>
                                        <p:tgtEl>
                                          <p:spTgt spid="39"/>
                                        </p:tgtEl>
                                        <p:attrNameLst>
                                          <p:attrName>fillcolor</p:attrName>
                                        </p:attrNameLst>
                                      </p:cBhvr>
                                      <p:to>
                                        <a:srgbClr val="60CCCC"/>
                                      </p:to>
                                    </p:animClr>
                                    <p:set>
                                      <p:cBhvr>
                                        <p:cTn id="44" dur="6650" autoRev="1" fill="hold"/>
                                        <p:tgtEl>
                                          <p:spTgt spid="39"/>
                                        </p:tgtEl>
                                        <p:attrNameLst>
                                          <p:attrName>fill.type</p:attrName>
                                        </p:attrNameLst>
                                      </p:cBhvr>
                                      <p:to>
                                        <p:strVal val="solid"/>
                                      </p:to>
                                    </p:set>
                                    <p:set>
                                      <p:cBhvr>
                                        <p:cTn id="45" dur="6650" autoRev="1" fill="hold"/>
                                        <p:tgtEl>
                                          <p:spTgt spid="3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2" grpId="0" animBg="1"/>
      <p:bldP spid="43"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08000" y="1295400"/>
            <a:ext cx="54864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295400"/>
            <a:ext cx="5486400" cy="556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2_Title Slide-White">
    <p:spTree>
      <p:nvGrpSpPr>
        <p:cNvPr id="1" name=""/>
        <p:cNvGrpSpPr/>
        <p:nvPr/>
      </p:nvGrpSpPr>
      <p:grpSpPr>
        <a:xfrm>
          <a:off x="0" y="0"/>
          <a:ext cx="0" cy="0"/>
          <a:chOff x="0" y="0"/>
          <a:chExt cx="0" cy="0"/>
        </a:xfrm>
      </p:grpSpPr>
      <p:pic>
        <p:nvPicPr>
          <p:cNvPr id="38" name="Picture 37" descr="bottom bar.jpg"/>
          <p:cNvPicPr>
            <a:picLocks noChangeAspect="1"/>
          </p:cNvPicPr>
          <p:nvPr userDrawn="1"/>
        </p:nvPicPr>
        <p:blipFill>
          <a:blip r:embed="rId2" cstate="print"/>
          <a:stretch>
            <a:fillRect/>
          </a:stretch>
        </p:blipFill>
        <p:spPr>
          <a:xfrm>
            <a:off x="444501" y="6378339"/>
            <a:ext cx="11303000" cy="162912"/>
          </a:xfrm>
          <a:prstGeom prst="rect">
            <a:avLst/>
          </a:prstGeom>
        </p:spPr>
      </p:pic>
      <p:sp>
        <p:nvSpPr>
          <p:cNvPr id="57" name="Rectangle 56"/>
          <p:cNvSpPr/>
          <p:nvPr userDrawn="1"/>
        </p:nvSpPr>
        <p:spPr>
          <a:xfrm>
            <a:off x="0" y="16"/>
            <a:ext cx="12172010"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grpSp>
        <p:nvGrpSpPr>
          <p:cNvPr id="4" name="Group 67"/>
          <p:cNvGrpSpPr/>
          <p:nvPr userDrawn="1"/>
        </p:nvGrpSpPr>
        <p:grpSpPr>
          <a:xfrm>
            <a:off x="455085" y="311151"/>
            <a:ext cx="1105560" cy="438358"/>
            <a:chOff x="609600" y="528537"/>
            <a:chExt cx="1444734" cy="763789"/>
          </a:xfrm>
          <a:gradFill flip="none" rotWithShape="1">
            <a:gsLst>
              <a:gs pos="11000">
                <a:schemeClr val="accent2"/>
              </a:gs>
              <a:gs pos="100000">
                <a:schemeClr val="accent5"/>
              </a:gs>
            </a:gsLst>
            <a:lin ang="2700000" scaled="1"/>
            <a:tileRect/>
          </a:gradFill>
        </p:grpSpPr>
        <p:sp>
          <p:nvSpPr>
            <p:cNvPr id="60" name="Rectangle 5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sz="3200" dirty="0">
                <a:latin typeface="+mj-lt"/>
              </a:endParaRPr>
            </a:p>
          </p:txBody>
        </p:sp>
        <p:sp>
          <p:nvSpPr>
            <p:cNvPr id="61" name="Freeform 6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sz="3200" dirty="0">
                <a:latin typeface="+mj-lt"/>
              </a:endParaRPr>
            </a:p>
          </p:txBody>
        </p:sp>
        <p:sp>
          <p:nvSpPr>
            <p:cNvPr id="62" name="Freeform 6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sz="3200" dirty="0">
                <a:latin typeface="+mj-lt"/>
              </a:endParaRPr>
            </a:p>
          </p:txBody>
        </p:sp>
        <p:sp>
          <p:nvSpPr>
            <p:cNvPr id="63" name="Freeform 6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sz="3200" dirty="0">
                <a:latin typeface="+mj-lt"/>
              </a:endParaRPr>
            </a:p>
          </p:txBody>
        </p:sp>
        <p:sp>
          <p:nvSpPr>
            <p:cNvPr id="78" name="Freeform 7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sz="3200" dirty="0">
                <a:latin typeface="+mj-lt"/>
              </a:endParaRPr>
            </a:p>
          </p:txBody>
        </p:sp>
        <p:sp>
          <p:nvSpPr>
            <p:cNvPr id="79" name="Freeform 7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sz="3200" dirty="0">
                <a:latin typeface="+mj-lt"/>
              </a:endParaRPr>
            </a:p>
          </p:txBody>
        </p:sp>
        <p:sp>
          <p:nvSpPr>
            <p:cNvPr id="80" name="Freeform 7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81" name="Freeform 8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sz="3200" dirty="0">
                <a:latin typeface="+mj-lt"/>
              </a:endParaRPr>
            </a:p>
          </p:txBody>
        </p:sp>
        <p:sp>
          <p:nvSpPr>
            <p:cNvPr id="82" name="Freeform 8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83" name="Freeform 8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sz="3200" dirty="0">
                <a:latin typeface="+mj-lt"/>
              </a:endParaRPr>
            </a:p>
          </p:txBody>
        </p:sp>
        <p:sp>
          <p:nvSpPr>
            <p:cNvPr id="84" name="Freeform 8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85" name="Freeform 8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sz="3200" dirty="0">
                <a:latin typeface="+mj-lt"/>
              </a:endParaRPr>
            </a:p>
          </p:txBody>
        </p:sp>
        <p:sp>
          <p:nvSpPr>
            <p:cNvPr id="86" name="Freeform 8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87" name="Freeform 8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sz="3200" dirty="0">
                <a:latin typeface="+mj-lt"/>
              </a:endParaRPr>
            </a:p>
          </p:txBody>
        </p:sp>
      </p:grpSp>
      <p:sp>
        <p:nvSpPr>
          <p:cNvPr id="88" name="Rectangle 87"/>
          <p:cNvSpPr/>
          <p:nvPr userDrawn="1"/>
        </p:nvSpPr>
        <p:spPr>
          <a:xfrm>
            <a:off x="1" y="6541294"/>
            <a:ext cx="12172010"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90" name="Rectangle 5"/>
          <p:cNvSpPr>
            <a:spLocks noChangeArrowheads="1"/>
          </p:cNvSpPr>
          <p:nvPr userDrawn="1"/>
        </p:nvSpPr>
        <p:spPr bwMode="ltGray">
          <a:xfrm>
            <a:off x="10643078" y="6584528"/>
            <a:ext cx="791126"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1" name="Rectangle 7"/>
          <p:cNvSpPr>
            <a:spLocks noChangeArrowheads="1"/>
          </p:cNvSpPr>
          <p:nvPr userDrawn="1"/>
        </p:nvSpPr>
        <p:spPr bwMode="ltGray">
          <a:xfrm>
            <a:off x="11606759" y="6580424"/>
            <a:ext cx="260463"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2" name="Title 1"/>
          <p:cNvSpPr>
            <a:spLocks noGrp="1"/>
          </p:cNvSpPr>
          <p:nvPr>
            <p:ph type="ctrTitle" hasCustomPrompt="1"/>
          </p:nvPr>
        </p:nvSpPr>
        <p:spPr>
          <a:xfrm>
            <a:off x="295192" y="1236705"/>
            <a:ext cx="10816167" cy="2918779"/>
          </a:xfrm>
        </p:spPr>
        <p:txBody>
          <a:bodyPr/>
          <a:lstStyle>
            <a:lvl1pPr>
              <a:lnSpc>
                <a:spcPct val="90000"/>
              </a:lnSpc>
              <a:defRPr lang="en-US" sz="54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315177" y="4464084"/>
            <a:ext cx="10816168" cy="384175"/>
          </a:xfrm>
        </p:spPr>
        <p:txBody>
          <a:bodyPr anchor="b" anchorCtr="0">
            <a:noAutofit/>
          </a:bodyPr>
          <a:lstStyle>
            <a:lvl1pPr marL="0" indent="0" algn="l">
              <a:buNone/>
              <a:defRPr lang="en-US" sz="2000" b="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41" name="Text Placeholder 40"/>
          <p:cNvSpPr>
            <a:spLocks noGrp="1"/>
          </p:cNvSpPr>
          <p:nvPr>
            <p:ph type="body" sz="quarter" idx="10" hasCustomPrompt="1"/>
          </p:nvPr>
        </p:nvSpPr>
        <p:spPr>
          <a:xfrm>
            <a:off x="315177" y="4768868"/>
            <a:ext cx="10797117" cy="384175"/>
          </a:xfrm>
        </p:spPr>
        <p:txBody>
          <a:bodyPr/>
          <a:lstStyle>
            <a:lvl1pPr marL="0" indent="0">
              <a:buFontTx/>
              <a:buNone/>
              <a:defRPr lang="en-US" sz="1800" b="0" kern="1200" dirty="0">
                <a:solidFill>
                  <a:srgbClr val="6DB344"/>
                </a:solidFill>
                <a:latin typeface="+mj-lt"/>
                <a:ea typeface="+mn-ea"/>
                <a:cs typeface="+mn-cs"/>
              </a:defRPr>
            </a:lvl1pPr>
            <a:lvl2pPr marL="0" indent="0">
              <a:buFontTx/>
              <a:buNone/>
              <a:defRPr lang="en-US" sz="2000" kern="1200" dirty="0" smtClean="0">
                <a:solidFill>
                  <a:schemeClr val="bg1"/>
                </a:solidFill>
                <a:latin typeface="+mj-lt"/>
                <a:ea typeface="+mn-ea"/>
                <a:cs typeface="+mn-cs"/>
              </a:defRPr>
            </a:lvl2pPr>
            <a:lvl3pPr marL="0" indent="0">
              <a:buFontTx/>
              <a:buNone/>
              <a:defRPr lang="en-US" sz="2000" kern="1200" dirty="0" smtClean="0">
                <a:solidFill>
                  <a:schemeClr val="bg1"/>
                </a:solidFill>
                <a:latin typeface="+mj-lt"/>
                <a:ea typeface="+mn-ea"/>
                <a:cs typeface="+mn-cs"/>
              </a:defRPr>
            </a:lvl3pPr>
            <a:lvl4pPr marL="0" indent="0">
              <a:buFontTx/>
              <a:buNone/>
              <a:defRPr lang="en-US" sz="2000" kern="1200" dirty="0" smtClean="0">
                <a:solidFill>
                  <a:schemeClr val="bg1"/>
                </a:solidFill>
                <a:latin typeface="+mj-lt"/>
                <a:ea typeface="+mn-ea"/>
                <a:cs typeface="+mn-cs"/>
              </a:defRPr>
            </a:lvl4pPr>
            <a:lvl5pPr marL="0" indent="0">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4" name="Text Placeholder 43"/>
          <p:cNvSpPr>
            <a:spLocks noGrp="1"/>
          </p:cNvSpPr>
          <p:nvPr>
            <p:ph type="body" sz="quarter" idx="11" hasCustomPrompt="1"/>
          </p:nvPr>
        </p:nvSpPr>
        <p:spPr>
          <a:xfrm>
            <a:off x="315388" y="5232786"/>
            <a:ext cx="10816167" cy="384175"/>
          </a:xfrm>
        </p:spPr>
        <p:txBody>
          <a:bodyPr/>
          <a:lstStyle>
            <a:lvl1pPr marL="0" indent="0">
              <a:buFontTx/>
              <a:buNone/>
              <a:defRPr lang="en-US" sz="1400" b="0" kern="1200" dirty="0">
                <a:solidFill>
                  <a:srgbClr val="6DB344"/>
                </a:solidFill>
                <a:latin typeface="+mj-lt"/>
                <a:ea typeface="+mn-ea"/>
                <a:cs typeface="+mn-cs"/>
              </a:defRPr>
            </a:lvl1pPr>
            <a:lvl2pPr>
              <a:defRPr lang="en-US" sz="2000" kern="1200" dirty="0" smtClean="0">
                <a:solidFill>
                  <a:schemeClr val="bg1"/>
                </a:solidFill>
                <a:latin typeface="+mj-lt"/>
                <a:ea typeface="+mn-ea"/>
                <a:cs typeface="+mn-cs"/>
              </a:defRPr>
            </a:lvl2pPr>
            <a:lvl3pPr>
              <a:defRPr lang="en-US" sz="2000" kern="1200" dirty="0" smtClean="0">
                <a:solidFill>
                  <a:schemeClr val="bg1"/>
                </a:solidFill>
                <a:latin typeface="+mj-lt"/>
                <a:ea typeface="+mn-ea"/>
                <a:cs typeface="+mn-cs"/>
              </a:defRPr>
            </a:lvl3pPr>
            <a:lvl4pPr>
              <a:defRPr lang="en-US" sz="2000" kern="1200" dirty="0" smtClean="0">
                <a:solidFill>
                  <a:schemeClr val="bg1"/>
                </a:solidFill>
                <a:latin typeface="+mj-lt"/>
                <a:ea typeface="+mn-ea"/>
                <a:cs typeface="+mn-cs"/>
              </a:defRPr>
            </a:lvl4pPr>
            <a:lvl5pPr>
              <a:defRPr lang="en-US" sz="2000" kern="1200" dirty="0" smtClean="0">
                <a:solidFill>
                  <a:schemeClr val="bg1"/>
                </a:solidFill>
                <a:latin typeface="+mj-lt"/>
                <a:ea typeface="+mn-ea"/>
                <a:cs typeface="+mn-cs"/>
              </a:defRPr>
            </a:lvl5pPr>
          </a:lstStyle>
          <a:p>
            <a:pPr lvl="0"/>
            <a:r>
              <a:rPr lang="en-US" dirty="0" smtClean="0"/>
              <a:t>Date</a:t>
            </a:r>
            <a:endParaRPr lang="en-US" dirty="0"/>
          </a:p>
        </p:txBody>
      </p:sp>
      <p:sp>
        <p:nvSpPr>
          <p:cNvPr id="30" name="Rectangle 4"/>
          <p:cNvSpPr>
            <a:spLocks noChangeArrowheads="1"/>
          </p:cNvSpPr>
          <p:nvPr userDrawn="1"/>
        </p:nvSpPr>
        <p:spPr bwMode="ltGray">
          <a:xfrm>
            <a:off x="335174" y="6586262"/>
            <a:ext cx="456068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2012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3_Title Slide-animated Gradient">
    <p:spTree>
      <p:nvGrpSpPr>
        <p:cNvPr id="1" name=""/>
        <p:cNvGrpSpPr/>
        <p:nvPr/>
      </p:nvGrpSpPr>
      <p:grpSpPr>
        <a:xfrm>
          <a:off x="0" y="0"/>
          <a:ext cx="0" cy="0"/>
          <a:chOff x="0" y="0"/>
          <a:chExt cx="0" cy="0"/>
        </a:xfrm>
      </p:grpSpPr>
      <p:pic>
        <p:nvPicPr>
          <p:cNvPr id="58"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33" y="0"/>
            <a:ext cx="12208933" cy="6858000"/>
          </a:xfrm>
          <a:prstGeom prst="rect">
            <a:avLst/>
          </a:prstGeom>
          <a:noFill/>
        </p:spPr>
      </p:pic>
      <p:sp>
        <p:nvSpPr>
          <p:cNvPr id="59" name="Rounded Rectangle 58"/>
          <p:cNvSpPr/>
          <p:nvPr userDrawn="1"/>
        </p:nvSpPr>
        <p:spPr>
          <a:xfrm>
            <a:off x="2431332" y="-3570592"/>
            <a:ext cx="230632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64" name="Rounded Rectangle 63"/>
          <p:cNvSpPr/>
          <p:nvPr userDrawn="1"/>
        </p:nvSpPr>
        <p:spPr>
          <a:xfrm>
            <a:off x="0" y="-637720"/>
            <a:ext cx="230632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65" name="Rounded Rectangle 64"/>
          <p:cNvSpPr/>
          <p:nvPr userDrawn="1"/>
        </p:nvSpPr>
        <p:spPr>
          <a:xfrm rot="10800000">
            <a:off x="1351723" y="4248605"/>
            <a:ext cx="230632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j-lt"/>
              <a:ea typeface="+mn-ea"/>
              <a:cs typeface="+mn-cs"/>
            </a:endParaRPr>
          </a:p>
        </p:txBody>
      </p:sp>
      <p:sp>
        <p:nvSpPr>
          <p:cNvPr id="66" name="Rounded Rectangle 65"/>
          <p:cNvSpPr/>
          <p:nvPr userDrawn="1"/>
        </p:nvSpPr>
        <p:spPr>
          <a:xfrm>
            <a:off x="8780645" y="-2913279"/>
            <a:ext cx="230632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67" name="Rounded Rectangle 66"/>
          <p:cNvSpPr/>
          <p:nvPr userDrawn="1"/>
        </p:nvSpPr>
        <p:spPr>
          <a:xfrm>
            <a:off x="10807269" y="5699195"/>
            <a:ext cx="230632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68" name="Rounded Rectangle 67"/>
          <p:cNvSpPr/>
          <p:nvPr userDrawn="1"/>
        </p:nvSpPr>
        <p:spPr>
          <a:xfrm rot="10800000">
            <a:off x="4048097" y="1516172"/>
            <a:ext cx="230632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69" name="Rectangle 5"/>
          <p:cNvSpPr>
            <a:spLocks noChangeArrowheads="1"/>
          </p:cNvSpPr>
          <p:nvPr userDrawn="1"/>
        </p:nvSpPr>
        <p:spPr bwMode="ltGray">
          <a:xfrm>
            <a:off x="10643078" y="6584528"/>
            <a:ext cx="791126"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70" name="Rectangle 4"/>
          <p:cNvSpPr>
            <a:spLocks noChangeArrowheads="1"/>
          </p:cNvSpPr>
          <p:nvPr userDrawn="1"/>
        </p:nvSpPr>
        <p:spPr bwMode="ltGray">
          <a:xfrm>
            <a:off x="335174" y="6586262"/>
            <a:ext cx="456068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2012 Cisco and/or its affiliates. All rights reserved.</a:t>
            </a:r>
            <a:endParaRPr lang="en-US" sz="600" dirty="0">
              <a:solidFill>
                <a:srgbClr val="FFFFFF"/>
              </a:solidFill>
              <a:latin typeface="+mj-lt"/>
            </a:endParaRPr>
          </a:p>
        </p:txBody>
      </p:sp>
      <p:sp>
        <p:nvSpPr>
          <p:cNvPr id="71" name="Rectangle 7"/>
          <p:cNvSpPr>
            <a:spLocks noChangeArrowheads="1"/>
          </p:cNvSpPr>
          <p:nvPr userDrawn="1"/>
        </p:nvSpPr>
        <p:spPr bwMode="ltGray">
          <a:xfrm>
            <a:off x="11606759" y="6580424"/>
            <a:ext cx="260463"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
        <p:nvSpPr>
          <p:cNvPr id="2" name="Title 1"/>
          <p:cNvSpPr>
            <a:spLocks noGrp="1"/>
          </p:cNvSpPr>
          <p:nvPr>
            <p:ph type="ctrTitle" hasCustomPrompt="1"/>
          </p:nvPr>
        </p:nvSpPr>
        <p:spPr>
          <a:xfrm>
            <a:off x="295192" y="1236705"/>
            <a:ext cx="10816167" cy="2918779"/>
          </a:xfrm>
        </p:spPr>
        <p:txBody>
          <a:bodyPr/>
          <a:lstStyle>
            <a:lvl1pPr>
              <a:lnSpc>
                <a:spcPct val="90000"/>
              </a:lnSpc>
              <a:defRPr lang="en-US" sz="5400" b="0" kern="1200" spc="-200" baseline="0" dirty="0">
                <a:solidFill>
                  <a:schemeClr val="bg1"/>
                </a:solidFill>
                <a:latin typeface="+mj-lt"/>
                <a:ea typeface="+mj-ea"/>
                <a:cs typeface="+mj-cs"/>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315177" y="4464084"/>
            <a:ext cx="10816168" cy="384175"/>
          </a:xfrm>
        </p:spPr>
        <p:txBody>
          <a:bodyPr anchor="b" anchorCtr="0">
            <a:noAutofit/>
          </a:bodyPr>
          <a:lstStyle>
            <a:lvl1pPr marL="0" indent="0" algn="l">
              <a:buNone/>
              <a:defRPr lang="en-US" sz="2000" b="0" kern="1200" dirty="0">
                <a:solidFill>
                  <a:schemeClr val="bg1"/>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41" name="Text Placeholder 40"/>
          <p:cNvSpPr>
            <a:spLocks noGrp="1"/>
          </p:cNvSpPr>
          <p:nvPr>
            <p:ph type="body" sz="quarter" idx="10" hasCustomPrompt="1"/>
          </p:nvPr>
        </p:nvSpPr>
        <p:spPr>
          <a:xfrm>
            <a:off x="315177" y="4768868"/>
            <a:ext cx="10797117" cy="384175"/>
          </a:xfrm>
        </p:spPr>
        <p:txBody>
          <a:bodyPr/>
          <a:lstStyle>
            <a:lvl1pPr marL="0" indent="0">
              <a:buFontTx/>
              <a:buNone/>
              <a:defRPr lang="en-US" sz="1800" b="0" kern="1200" dirty="0">
                <a:solidFill>
                  <a:schemeClr val="bg1"/>
                </a:solidFill>
                <a:latin typeface="+mj-lt"/>
                <a:ea typeface="+mn-ea"/>
                <a:cs typeface="+mn-cs"/>
              </a:defRPr>
            </a:lvl1pPr>
            <a:lvl2pPr marL="0" indent="0">
              <a:buFontTx/>
              <a:buNone/>
              <a:defRPr lang="en-US" sz="2000" kern="1200" dirty="0" smtClean="0">
                <a:solidFill>
                  <a:schemeClr val="bg1"/>
                </a:solidFill>
                <a:latin typeface="+mj-lt"/>
                <a:ea typeface="+mn-ea"/>
                <a:cs typeface="+mn-cs"/>
              </a:defRPr>
            </a:lvl2pPr>
            <a:lvl3pPr marL="0" indent="0">
              <a:buFontTx/>
              <a:buNone/>
              <a:defRPr lang="en-US" sz="2000" kern="1200" dirty="0" smtClean="0">
                <a:solidFill>
                  <a:schemeClr val="bg1"/>
                </a:solidFill>
                <a:latin typeface="+mj-lt"/>
                <a:ea typeface="+mn-ea"/>
                <a:cs typeface="+mn-cs"/>
              </a:defRPr>
            </a:lvl3pPr>
            <a:lvl4pPr marL="0" indent="0">
              <a:buFontTx/>
              <a:buNone/>
              <a:defRPr lang="en-US" sz="2000" kern="1200" dirty="0" smtClean="0">
                <a:solidFill>
                  <a:schemeClr val="bg1"/>
                </a:solidFill>
                <a:latin typeface="+mj-lt"/>
                <a:ea typeface="+mn-ea"/>
                <a:cs typeface="+mn-cs"/>
              </a:defRPr>
            </a:lvl4pPr>
            <a:lvl5pPr marL="0" indent="0">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4" name="Text Placeholder 43"/>
          <p:cNvSpPr>
            <a:spLocks noGrp="1"/>
          </p:cNvSpPr>
          <p:nvPr>
            <p:ph type="body" sz="quarter" idx="11" hasCustomPrompt="1"/>
          </p:nvPr>
        </p:nvSpPr>
        <p:spPr>
          <a:xfrm>
            <a:off x="315388" y="5232786"/>
            <a:ext cx="10816167" cy="384175"/>
          </a:xfrm>
        </p:spPr>
        <p:txBody>
          <a:bodyPr/>
          <a:lstStyle>
            <a:lvl1pPr marL="0" indent="0">
              <a:buFontTx/>
              <a:buNone/>
              <a:defRPr lang="en-US" sz="1400" b="0" kern="1200" dirty="0">
                <a:solidFill>
                  <a:schemeClr val="bg1"/>
                </a:solidFill>
                <a:latin typeface="+mj-lt"/>
                <a:ea typeface="+mn-ea"/>
                <a:cs typeface="+mn-cs"/>
              </a:defRPr>
            </a:lvl1pPr>
            <a:lvl2pPr>
              <a:defRPr lang="en-US" sz="2000" kern="1200" dirty="0" smtClean="0">
                <a:solidFill>
                  <a:schemeClr val="bg1"/>
                </a:solidFill>
                <a:latin typeface="+mj-lt"/>
                <a:ea typeface="+mn-ea"/>
                <a:cs typeface="+mn-cs"/>
              </a:defRPr>
            </a:lvl2pPr>
            <a:lvl3pPr>
              <a:defRPr lang="en-US" sz="2000" kern="1200" dirty="0" smtClean="0">
                <a:solidFill>
                  <a:schemeClr val="bg1"/>
                </a:solidFill>
                <a:latin typeface="+mj-lt"/>
                <a:ea typeface="+mn-ea"/>
                <a:cs typeface="+mn-cs"/>
              </a:defRPr>
            </a:lvl3pPr>
            <a:lvl4pPr>
              <a:defRPr lang="en-US" sz="2000" kern="1200" dirty="0" smtClean="0">
                <a:solidFill>
                  <a:schemeClr val="bg1"/>
                </a:solidFill>
                <a:latin typeface="+mj-lt"/>
                <a:ea typeface="+mn-ea"/>
                <a:cs typeface="+mn-cs"/>
              </a:defRPr>
            </a:lvl4pPr>
            <a:lvl5pPr>
              <a:defRPr lang="en-US" sz="2000" kern="1200" dirty="0" smtClean="0">
                <a:solidFill>
                  <a:schemeClr val="bg1"/>
                </a:solidFill>
                <a:latin typeface="+mj-lt"/>
                <a:ea typeface="+mn-ea"/>
                <a:cs typeface="+mn-cs"/>
              </a:defRPr>
            </a:lvl5pPr>
          </a:lstStyle>
          <a:p>
            <a:pPr lvl="0"/>
            <a:r>
              <a:rPr lang="en-US" dirty="0" smtClean="0"/>
              <a:t>Date</a:t>
            </a:r>
            <a:endParaRPr lang="en-US" dirty="0"/>
          </a:p>
        </p:txBody>
      </p:sp>
      <p:grpSp>
        <p:nvGrpSpPr>
          <p:cNvPr id="4" name="Group 38"/>
          <p:cNvGrpSpPr/>
          <p:nvPr userDrawn="1"/>
        </p:nvGrpSpPr>
        <p:grpSpPr>
          <a:xfrm>
            <a:off x="455085" y="311151"/>
            <a:ext cx="1105560" cy="438358"/>
            <a:chOff x="609600" y="528537"/>
            <a:chExt cx="1444734" cy="763789"/>
          </a:xfrm>
          <a:solidFill>
            <a:schemeClr val="bg1"/>
          </a:solidFill>
        </p:grpSpPr>
        <p:sp>
          <p:nvSpPr>
            <p:cNvPr id="73" name="Rectangle 72"/>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sz="3200" dirty="0">
                <a:latin typeface="+mj-lt"/>
              </a:endParaRPr>
            </a:p>
          </p:txBody>
        </p:sp>
        <p:sp>
          <p:nvSpPr>
            <p:cNvPr id="74" name="Freeform 73"/>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sz="3200" dirty="0">
                <a:latin typeface="+mj-lt"/>
              </a:endParaRPr>
            </a:p>
          </p:txBody>
        </p:sp>
        <p:sp>
          <p:nvSpPr>
            <p:cNvPr id="75" name="Freeform 74"/>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sz="3200" dirty="0">
                <a:latin typeface="+mj-lt"/>
              </a:endParaRPr>
            </a:p>
          </p:txBody>
        </p:sp>
        <p:sp>
          <p:nvSpPr>
            <p:cNvPr id="76" name="Freeform 75"/>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sz="3200" dirty="0">
                <a:latin typeface="+mj-lt"/>
              </a:endParaRPr>
            </a:p>
          </p:txBody>
        </p:sp>
        <p:sp>
          <p:nvSpPr>
            <p:cNvPr id="77" name="Freeform 76"/>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sz="3200" dirty="0">
                <a:latin typeface="+mj-lt"/>
              </a:endParaRPr>
            </a:p>
          </p:txBody>
        </p:sp>
        <p:sp>
          <p:nvSpPr>
            <p:cNvPr id="92" name="Freeform 91"/>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sz="3200" dirty="0">
                <a:latin typeface="+mj-lt"/>
              </a:endParaRPr>
            </a:p>
          </p:txBody>
        </p:sp>
        <p:sp>
          <p:nvSpPr>
            <p:cNvPr id="93" name="Freeform 92"/>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94" name="Freeform 93"/>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sz="3200" dirty="0">
                <a:latin typeface="+mj-lt"/>
              </a:endParaRPr>
            </a:p>
          </p:txBody>
        </p:sp>
        <p:sp>
          <p:nvSpPr>
            <p:cNvPr id="95" name="Freeform 94"/>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96" name="Freeform 95"/>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sz="3200" dirty="0">
                <a:latin typeface="+mj-lt"/>
              </a:endParaRPr>
            </a:p>
          </p:txBody>
        </p:sp>
        <p:sp>
          <p:nvSpPr>
            <p:cNvPr id="97" name="Freeform 96"/>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98" name="Freeform 97"/>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sz="3200" dirty="0">
                <a:latin typeface="+mj-lt"/>
              </a:endParaRPr>
            </a:p>
          </p:txBody>
        </p:sp>
        <p:sp>
          <p:nvSpPr>
            <p:cNvPr id="99" name="Freeform 98"/>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100" name="Freeform 99"/>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sz="3200" dirty="0">
                <a:latin typeface="+mj-lt"/>
              </a:endParaRPr>
            </a:p>
          </p:txBody>
        </p:sp>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67"/>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66"/>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68"/>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65"/>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64"/>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5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4" grpId="0" animBg="1"/>
      <p:bldP spid="65" grpId="0" animBg="1"/>
      <p:bldP spid="66" grpId="0" animBg="1"/>
      <p:bldP spid="67" grpId="0" animBg="1"/>
      <p:bldP spid="68" grpId="0" animBg="1"/>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4_Title Slide Gradient">
    <p:spTree>
      <p:nvGrpSpPr>
        <p:cNvPr id="1" name=""/>
        <p:cNvGrpSpPr/>
        <p:nvPr/>
      </p:nvGrpSpPr>
      <p:grpSpPr>
        <a:xfrm>
          <a:off x="0" y="0"/>
          <a:ext cx="0" cy="0"/>
          <a:chOff x="0" y="0"/>
          <a:chExt cx="0" cy="0"/>
        </a:xfrm>
      </p:grpSpPr>
      <p:grpSp>
        <p:nvGrpSpPr>
          <p:cNvPr id="4" name="Group 30"/>
          <p:cNvGrpSpPr/>
          <p:nvPr userDrawn="1"/>
        </p:nvGrpSpPr>
        <p:grpSpPr>
          <a:xfrm>
            <a:off x="-16931" y="-2056029"/>
            <a:ext cx="13130521" cy="19379146"/>
            <a:chOff x="-12700" y="-2056029"/>
            <a:chExt cx="9847891" cy="19379146"/>
          </a:xfrm>
        </p:grpSpPr>
        <p:pic>
          <p:nvPicPr>
            <p:cNvPr id="32"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2700" y="0"/>
              <a:ext cx="9156700" cy="6858000"/>
            </a:xfrm>
            <a:prstGeom prst="rect">
              <a:avLst/>
            </a:prstGeom>
            <a:noFill/>
          </p:spPr>
        </p:pic>
        <p:sp>
          <p:nvSpPr>
            <p:cNvPr id="33" name="Rounded Rectangle 32"/>
            <p:cNvSpPr/>
            <p:nvPr userDrawn="1"/>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34" name="Rounded Rectangle 33"/>
            <p:cNvSpPr/>
            <p:nvPr userDrawn="1"/>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35" name="Rounded Rectangle 34"/>
            <p:cNvSpPr/>
            <p:nvPr userDrawn="1"/>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j-lt"/>
                <a:ea typeface="+mn-ea"/>
                <a:cs typeface="+mn-cs"/>
              </a:endParaRPr>
            </a:p>
          </p:txBody>
        </p:sp>
        <p:sp>
          <p:nvSpPr>
            <p:cNvPr id="36" name="Rounded Rectangle 35"/>
            <p:cNvSpPr/>
            <p:nvPr userDrawn="1"/>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37" name="Rounded Rectangle 36"/>
            <p:cNvSpPr/>
            <p:nvPr userDrawn="1"/>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38" name="Rounded Rectangle 37"/>
            <p:cNvSpPr/>
            <p:nvPr userDrawn="1"/>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grpSp>
      <p:sp>
        <p:nvSpPr>
          <p:cNvPr id="69" name="Rectangle 5"/>
          <p:cNvSpPr>
            <a:spLocks noChangeArrowheads="1"/>
          </p:cNvSpPr>
          <p:nvPr userDrawn="1"/>
        </p:nvSpPr>
        <p:spPr bwMode="ltGray">
          <a:xfrm>
            <a:off x="10643078" y="6584528"/>
            <a:ext cx="791126"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70" name="Rectangle 4"/>
          <p:cNvSpPr>
            <a:spLocks noChangeArrowheads="1"/>
          </p:cNvSpPr>
          <p:nvPr userDrawn="1"/>
        </p:nvSpPr>
        <p:spPr bwMode="ltGray">
          <a:xfrm>
            <a:off x="335174" y="6586262"/>
            <a:ext cx="456068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2012 Cisco and/or its affiliates. All rights reserved.</a:t>
            </a:r>
            <a:endParaRPr lang="en-US" sz="600" dirty="0">
              <a:solidFill>
                <a:srgbClr val="FFFFFF"/>
              </a:solidFill>
              <a:latin typeface="+mj-lt"/>
            </a:endParaRPr>
          </a:p>
        </p:txBody>
      </p:sp>
      <p:sp>
        <p:nvSpPr>
          <p:cNvPr id="71" name="Rectangle 7"/>
          <p:cNvSpPr>
            <a:spLocks noChangeArrowheads="1"/>
          </p:cNvSpPr>
          <p:nvPr userDrawn="1"/>
        </p:nvSpPr>
        <p:spPr bwMode="ltGray">
          <a:xfrm>
            <a:off x="11606759" y="6580424"/>
            <a:ext cx="260463"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
        <p:nvSpPr>
          <p:cNvPr id="2" name="Title 1"/>
          <p:cNvSpPr>
            <a:spLocks noGrp="1"/>
          </p:cNvSpPr>
          <p:nvPr>
            <p:ph type="ctrTitle" hasCustomPrompt="1"/>
          </p:nvPr>
        </p:nvSpPr>
        <p:spPr>
          <a:xfrm>
            <a:off x="295192" y="1236705"/>
            <a:ext cx="10816167" cy="2918779"/>
          </a:xfrm>
        </p:spPr>
        <p:txBody>
          <a:bodyPr/>
          <a:lstStyle>
            <a:lvl1pPr>
              <a:lnSpc>
                <a:spcPct val="90000"/>
              </a:lnSpc>
              <a:defRPr lang="en-US" sz="5400" b="0" kern="1200" spc="-200" baseline="0" dirty="0">
                <a:solidFill>
                  <a:schemeClr val="bg1"/>
                </a:solidFill>
                <a:latin typeface="+mj-lt"/>
                <a:ea typeface="+mj-ea"/>
                <a:cs typeface="+mj-cs"/>
              </a:defRPr>
            </a:lvl1pPr>
          </a:lstStyle>
          <a:p>
            <a:r>
              <a:rPr lang="en-US" dirty="0" smtClean="0"/>
              <a:t>Presentation Title Goes Here</a:t>
            </a:r>
            <a:endParaRPr lang="en-US" dirty="0"/>
          </a:p>
        </p:txBody>
      </p:sp>
      <p:sp>
        <p:nvSpPr>
          <p:cNvPr id="3" name="Subtitle 2"/>
          <p:cNvSpPr>
            <a:spLocks noGrp="1"/>
          </p:cNvSpPr>
          <p:nvPr>
            <p:ph type="subTitle" idx="1" hasCustomPrompt="1"/>
          </p:nvPr>
        </p:nvSpPr>
        <p:spPr>
          <a:xfrm>
            <a:off x="315177" y="4464084"/>
            <a:ext cx="10816168" cy="384175"/>
          </a:xfrm>
        </p:spPr>
        <p:txBody>
          <a:bodyPr anchor="b" anchorCtr="0">
            <a:noAutofit/>
          </a:bodyPr>
          <a:lstStyle>
            <a:lvl1pPr marL="0" indent="0" algn="l">
              <a:buNone/>
              <a:defRPr lang="en-US" sz="2000" b="0" kern="1200" dirty="0">
                <a:solidFill>
                  <a:schemeClr val="bg1"/>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a:t>
            </a:r>
            <a:endParaRPr lang="en-US" dirty="0"/>
          </a:p>
        </p:txBody>
      </p:sp>
      <p:sp>
        <p:nvSpPr>
          <p:cNvPr id="41" name="Text Placeholder 40"/>
          <p:cNvSpPr>
            <a:spLocks noGrp="1"/>
          </p:cNvSpPr>
          <p:nvPr>
            <p:ph type="body" sz="quarter" idx="10" hasCustomPrompt="1"/>
          </p:nvPr>
        </p:nvSpPr>
        <p:spPr>
          <a:xfrm>
            <a:off x="315177" y="4768868"/>
            <a:ext cx="10797117" cy="384175"/>
          </a:xfrm>
        </p:spPr>
        <p:txBody>
          <a:bodyPr/>
          <a:lstStyle>
            <a:lvl1pPr marL="0" indent="0">
              <a:buFontTx/>
              <a:buNone/>
              <a:defRPr lang="en-US" sz="1800" b="0" kern="1200" dirty="0">
                <a:solidFill>
                  <a:schemeClr val="bg1"/>
                </a:solidFill>
                <a:latin typeface="+mj-lt"/>
                <a:ea typeface="+mn-ea"/>
                <a:cs typeface="+mn-cs"/>
              </a:defRPr>
            </a:lvl1pPr>
            <a:lvl2pPr marL="0" indent="0">
              <a:buFontTx/>
              <a:buNone/>
              <a:defRPr lang="en-US" sz="2000" kern="1200" dirty="0" smtClean="0">
                <a:solidFill>
                  <a:schemeClr val="bg1"/>
                </a:solidFill>
                <a:latin typeface="+mj-lt"/>
                <a:ea typeface="+mn-ea"/>
                <a:cs typeface="+mn-cs"/>
              </a:defRPr>
            </a:lvl2pPr>
            <a:lvl3pPr marL="0" indent="0">
              <a:buFontTx/>
              <a:buNone/>
              <a:defRPr lang="en-US" sz="2000" kern="1200" dirty="0" smtClean="0">
                <a:solidFill>
                  <a:schemeClr val="bg1"/>
                </a:solidFill>
                <a:latin typeface="+mj-lt"/>
                <a:ea typeface="+mn-ea"/>
                <a:cs typeface="+mn-cs"/>
              </a:defRPr>
            </a:lvl3pPr>
            <a:lvl4pPr marL="0" indent="0">
              <a:buFontTx/>
              <a:buNone/>
              <a:defRPr lang="en-US" sz="2000" kern="1200" dirty="0" smtClean="0">
                <a:solidFill>
                  <a:schemeClr val="bg1"/>
                </a:solidFill>
                <a:latin typeface="+mj-lt"/>
                <a:ea typeface="+mn-ea"/>
                <a:cs typeface="+mn-cs"/>
              </a:defRPr>
            </a:lvl4pPr>
            <a:lvl5pPr marL="0" indent="0">
              <a:buFontTx/>
              <a:buNone/>
              <a:defRPr lang="en-US" sz="2000" kern="1200" dirty="0" smtClean="0">
                <a:solidFill>
                  <a:schemeClr val="bg1"/>
                </a:solidFill>
                <a:latin typeface="+mj-lt"/>
                <a:ea typeface="+mn-ea"/>
                <a:cs typeface="+mn-cs"/>
              </a:defRPr>
            </a:lvl5pPr>
          </a:lstStyle>
          <a:p>
            <a:pPr lvl="0"/>
            <a:r>
              <a:rPr lang="en-US" dirty="0" smtClean="0"/>
              <a:t>Presenter Title</a:t>
            </a:r>
            <a:endParaRPr lang="en-US" dirty="0"/>
          </a:p>
        </p:txBody>
      </p:sp>
      <p:sp>
        <p:nvSpPr>
          <p:cNvPr id="44" name="Text Placeholder 43"/>
          <p:cNvSpPr>
            <a:spLocks noGrp="1"/>
          </p:cNvSpPr>
          <p:nvPr>
            <p:ph type="body" sz="quarter" idx="11" hasCustomPrompt="1"/>
          </p:nvPr>
        </p:nvSpPr>
        <p:spPr>
          <a:xfrm>
            <a:off x="315388" y="5232786"/>
            <a:ext cx="10816167" cy="384175"/>
          </a:xfrm>
        </p:spPr>
        <p:txBody>
          <a:bodyPr/>
          <a:lstStyle>
            <a:lvl1pPr marL="0" indent="0">
              <a:buFontTx/>
              <a:buNone/>
              <a:defRPr lang="en-US" sz="1400" b="0" kern="1200" dirty="0">
                <a:solidFill>
                  <a:schemeClr val="bg1"/>
                </a:solidFill>
                <a:latin typeface="+mj-lt"/>
                <a:ea typeface="+mn-ea"/>
                <a:cs typeface="+mn-cs"/>
              </a:defRPr>
            </a:lvl1pPr>
            <a:lvl2pPr>
              <a:defRPr lang="en-US" sz="2000" kern="1200" dirty="0" smtClean="0">
                <a:solidFill>
                  <a:schemeClr val="bg1"/>
                </a:solidFill>
                <a:latin typeface="+mj-lt"/>
                <a:ea typeface="+mn-ea"/>
                <a:cs typeface="+mn-cs"/>
              </a:defRPr>
            </a:lvl2pPr>
            <a:lvl3pPr>
              <a:defRPr lang="en-US" sz="2000" kern="1200" dirty="0" smtClean="0">
                <a:solidFill>
                  <a:schemeClr val="bg1"/>
                </a:solidFill>
                <a:latin typeface="+mj-lt"/>
                <a:ea typeface="+mn-ea"/>
                <a:cs typeface="+mn-cs"/>
              </a:defRPr>
            </a:lvl3pPr>
            <a:lvl4pPr>
              <a:defRPr lang="en-US" sz="2000" kern="1200" dirty="0" smtClean="0">
                <a:solidFill>
                  <a:schemeClr val="bg1"/>
                </a:solidFill>
                <a:latin typeface="+mj-lt"/>
                <a:ea typeface="+mn-ea"/>
                <a:cs typeface="+mn-cs"/>
              </a:defRPr>
            </a:lvl4pPr>
            <a:lvl5pPr>
              <a:defRPr lang="en-US" sz="2000" kern="1200" dirty="0" smtClean="0">
                <a:solidFill>
                  <a:schemeClr val="bg1"/>
                </a:solidFill>
                <a:latin typeface="+mj-lt"/>
                <a:ea typeface="+mn-ea"/>
                <a:cs typeface="+mn-cs"/>
              </a:defRPr>
            </a:lvl5pPr>
          </a:lstStyle>
          <a:p>
            <a:pPr lvl="0"/>
            <a:r>
              <a:rPr lang="en-US" dirty="0" smtClean="0"/>
              <a:t>Date</a:t>
            </a:r>
            <a:endParaRPr lang="en-US" dirty="0"/>
          </a:p>
        </p:txBody>
      </p:sp>
      <p:grpSp>
        <p:nvGrpSpPr>
          <p:cNvPr id="5" name="Group 38"/>
          <p:cNvGrpSpPr/>
          <p:nvPr userDrawn="1"/>
        </p:nvGrpSpPr>
        <p:grpSpPr>
          <a:xfrm>
            <a:off x="455085" y="311151"/>
            <a:ext cx="1105560" cy="438358"/>
            <a:chOff x="609600" y="528537"/>
            <a:chExt cx="1444734" cy="763789"/>
          </a:xfrm>
          <a:solidFill>
            <a:schemeClr val="bg1"/>
          </a:solidFill>
        </p:grpSpPr>
        <p:sp>
          <p:nvSpPr>
            <p:cNvPr id="73" name="Rectangle 72"/>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sz="3200" dirty="0">
                <a:latin typeface="+mj-lt"/>
              </a:endParaRPr>
            </a:p>
          </p:txBody>
        </p:sp>
        <p:sp>
          <p:nvSpPr>
            <p:cNvPr id="74" name="Freeform 73"/>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sz="3200" dirty="0">
                <a:latin typeface="+mj-lt"/>
              </a:endParaRPr>
            </a:p>
          </p:txBody>
        </p:sp>
        <p:sp>
          <p:nvSpPr>
            <p:cNvPr id="75" name="Freeform 74"/>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sz="3200" dirty="0">
                <a:latin typeface="+mj-lt"/>
              </a:endParaRPr>
            </a:p>
          </p:txBody>
        </p:sp>
        <p:sp>
          <p:nvSpPr>
            <p:cNvPr id="76" name="Freeform 75"/>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sz="3200" dirty="0">
                <a:latin typeface="+mj-lt"/>
              </a:endParaRPr>
            </a:p>
          </p:txBody>
        </p:sp>
        <p:sp>
          <p:nvSpPr>
            <p:cNvPr id="77" name="Freeform 76"/>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sz="3200" dirty="0">
                <a:latin typeface="+mj-lt"/>
              </a:endParaRPr>
            </a:p>
          </p:txBody>
        </p:sp>
        <p:sp>
          <p:nvSpPr>
            <p:cNvPr id="92" name="Freeform 91"/>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sz="3200" dirty="0">
                <a:latin typeface="+mj-lt"/>
              </a:endParaRPr>
            </a:p>
          </p:txBody>
        </p:sp>
        <p:sp>
          <p:nvSpPr>
            <p:cNvPr id="93" name="Freeform 92"/>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94" name="Freeform 93"/>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sz="3200" dirty="0">
                <a:latin typeface="+mj-lt"/>
              </a:endParaRPr>
            </a:p>
          </p:txBody>
        </p:sp>
        <p:sp>
          <p:nvSpPr>
            <p:cNvPr id="95" name="Freeform 94"/>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96" name="Freeform 95"/>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sz="3200" dirty="0">
                <a:latin typeface="+mj-lt"/>
              </a:endParaRPr>
            </a:p>
          </p:txBody>
        </p:sp>
        <p:sp>
          <p:nvSpPr>
            <p:cNvPr id="97" name="Freeform 96"/>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98" name="Freeform 97"/>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sz="3200" dirty="0">
                <a:latin typeface="+mj-lt"/>
              </a:endParaRPr>
            </a:p>
          </p:txBody>
        </p:sp>
        <p:sp>
          <p:nvSpPr>
            <p:cNvPr id="99" name="Freeform 98"/>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100" name="Freeform 99"/>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sz="3200" dirty="0">
                <a:latin typeface="+mj-lt"/>
              </a:endParaRPr>
            </a:p>
          </p:txBody>
        </p:sp>
      </p:grpSp>
    </p:spTree>
  </p:cSld>
  <p:clrMapOvr>
    <a:masterClrMapping/>
  </p:clrMapOvr>
  <p:transition>
    <p:wipe dir="r"/>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444501" y="3102741"/>
            <a:ext cx="11303000" cy="3438525"/>
          </a:xfrm>
          <a:prstGeom prst="rect">
            <a:avLst/>
          </a:prstGeom>
          <a:noFill/>
        </p:spPr>
      </p:pic>
      <p:sp>
        <p:nvSpPr>
          <p:cNvPr id="26" name="Rectangle 25"/>
          <p:cNvSpPr/>
          <p:nvPr userDrawn="1"/>
        </p:nvSpPr>
        <p:spPr>
          <a:xfrm>
            <a:off x="289812" y="3020534"/>
            <a:ext cx="11592393"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27" name="Rectangle 3"/>
          <p:cNvSpPr>
            <a:spLocks noChangeArrowheads="1"/>
          </p:cNvSpPr>
          <p:nvPr/>
        </p:nvSpPr>
        <p:spPr bwMode="white">
          <a:xfrm>
            <a:off x="1" y="0"/>
            <a:ext cx="12192000" cy="177800"/>
          </a:xfrm>
          <a:prstGeom prst="rect">
            <a:avLst/>
          </a:prstGeom>
          <a:solidFill>
            <a:schemeClr val="bg2"/>
          </a:solidFill>
          <a:ln w="25400" algn="ctr">
            <a:noFill/>
            <a:miter lim="800000"/>
            <a:headEnd/>
            <a:tailEnd/>
          </a:ln>
          <a:effectLst/>
        </p:spPr>
        <p:txBody>
          <a:bodyPr wrap="none" anchor="ctr"/>
          <a:lstStyle/>
          <a:p>
            <a:endParaRPr lang="en-US" sz="3200" dirty="0">
              <a:latin typeface="+mj-lt"/>
            </a:endParaRPr>
          </a:p>
        </p:txBody>
      </p:sp>
      <p:sp>
        <p:nvSpPr>
          <p:cNvPr id="2" name="Title 1"/>
          <p:cNvSpPr>
            <a:spLocks noGrp="1"/>
          </p:cNvSpPr>
          <p:nvPr>
            <p:ph type="ctrTitle" hasCustomPrompt="1"/>
          </p:nvPr>
        </p:nvSpPr>
        <p:spPr>
          <a:xfrm>
            <a:off x="295192" y="399143"/>
            <a:ext cx="10816167"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1" y="0"/>
            <a:ext cx="12192000" cy="177800"/>
          </a:xfrm>
          <a:prstGeom prst="rect">
            <a:avLst/>
          </a:prstGeom>
          <a:solidFill>
            <a:schemeClr val="bg2"/>
          </a:solidFill>
          <a:ln w="25400" algn="ctr">
            <a:noFill/>
            <a:miter lim="800000"/>
            <a:headEnd/>
            <a:tailEnd/>
          </a:ln>
          <a:effectLst/>
        </p:spPr>
        <p:txBody>
          <a:bodyPr wrap="none" anchor="ctr"/>
          <a:lstStyle/>
          <a:p>
            <a:endParaRPr lang="en-US" sz="3200" dirty="0">
              <a:latin typeface="+mj-lt"/>
            </a:endParaRPr>
          </a:p>
        </p:txBody>
      </p:sp>
      <p:sp>
        <p:nvSpPr>
          <p:cNvPr id="24" name="Rectangle 5"/>
          <p:cNvSpPr>
            <a:spLocks noChangeArrowheads="1"/>
          </p:cNvSpPr>
          <p:nvPr userDrawn="1"/>
        </p:nvSpPr>
        <p:spPr bwMode="ltGray">
          <a:xfrm>
            <a:off x="10643078" y="6584528"/>
            <a:ext cx="791126"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 name="Rectangle 7"/>
          <p:cNvSpPr>
            <a:spLocks noChangeArrowheads="1"/>
          </p:cNvSpPr>
          <p:nvPr userDrawn="1"/>
        </p:nvSpPr>
        <p:spPr bwMode="ltGray">
          <a:xfrm>
            <a:off x="11606759" y="6580424"/>
            <a:ext cx="260463"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userDrawn="1"/>
        </p:nvPicPr>
        <p:blipFill>
          <a:blip r:embed="rId3" cstate="print"/>
          <a:stretch>
            <a:fillRect/>
          </a:stretch>
        </p:blipFill>
        <p:spPr>
          <a:xfrm>
            <a:off x="444501" y="6378339"/>
            <a:ext cx="11303000" cy="162912"/>
          </a:xfrm>
          <a:prstGeom prst="rect">
            <a:avLst/>
          </a:prstGeom>
        </p:spPr>
      </p:pic>
      <p:sp>
        <p:nvSpPr>
          <p:cNvPr id="12" name="Rectangle 4"/>
          <p:cNvSpPr>
            <a:spLocks noChangeArrowheads="1"/>
          </p:cNvSpPr>
          <p:nvPr userDrawn="1"/>
        </p:nvSpPr>
        <p:spPr bwMode="ltGray">
          <a:xfrm>
            <a:off x="335174" y="6586262"/>
            <a:ext cx="456068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2012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p:cSld name="1_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srcRect/>
          <a:stretch>
            <a:fillRect/>
          </a:stretch>
        </p:blipFill>
        <p:spPr bwMode="auto">
          <a:xfrm>
            <a:off x="444501" y="3102741"/>
            <a:ext cx="11303000" cy="3438525"/>
          </a:xfrm>
          <a:prstGeom prst="rect">
            <a:avLst/>
          </a:prstGeom>
          <a:noFill/>
        </p:spPr>
      </p:pic>
      <p:sp>
        <p:nvSpPr>
          <p:cNvPr id="26" name="Rectangle 25"/>
          <p:cNvSpPr/>
          <p:nvPr userDrawn="1"/>
        </p:nvSpPr>
        <p:spPr>
          <a:xfrm>
            <a:off x="289812" y="3020519"/>
            <a:ext cx="11592393" cy="1757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27" name="Rectangle 3"/>
          <p:cNvSpPr>
            <a:spLocks noChangeArrowheads="1"/>
          </p:cNvSpPr>
          <p:nvPr/>
        </p:nvSpPr>
        <p:spPr bwMode="white">
          <a:xfrm>
            <a:off x="1" y="0"/>
            <a:ext cx="12192000" cy="177800"/>
          </a:xfrm>
          <a:prstGeom prst="rect">
            <a:avLst/>
          </a:prstGeom>
          <a:solidFill>
            <a:schemeClr val="bg2"/>
          </a:solidFill>
          <a:ln w="25400" algn="ctr">
            <a:noFill/>
            <a:miter lim="800000"/>
            <a:headEnd/>
            <a:tailEnd/>
          </a:ln>
          <a:effectLst/>
        </p:spPr>
        <p:txBody>
          <a:bodyPr wrap="none" anchor="ctr"/>
          <a:lstStyle/>
          <a:p>
            <a:endParaRPr lang="en-US" sz="3200" dirty="0">
              <a:latin typeface="+mj-lt"/>
            </a:endParaRPr>
          </a:p>
        </p:txBody>
      </p:sp>
      <p:sp>
        <p:nvSpPr>
          <p:cNvPr id="2" name="Title 1"/>
          <p:cNvSpPr>
            <a:spLocks noGrp="1"/>
          </p:cNvSpPr>
          <p:nvPr>
            <p:ph type="ctrTitle" hasCustomPrompt="1"/>
          </p:nvPr>
        </p:nvSpPr>
        <p:spPr>
          <a:xfrm>
            <a:off x="295192" y="1967967"/>
            <a:ext cx="10816167"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1" y="0"/>
            <a:ext cx="12192000" cy="177800"/>
          </a:xfrm>
          <a:prstGeom prst="rect">
            <a:avLst/>
          </a:prstGeom>
          <a:solidFill>
            <a:schemeClr val="bg2"/>
          </a:solidFill>
          <a:ln w="25400" algn="ctr">
            <a:noFill/>
            <a:miter lim="800000"/>
            <a:headEnd/>
            <a:tailEnd/>
          </a:ln>
          <a:effectLst/>
        </p:spPr>
        <p:txBody>
          <a:bodyPr wrap="none" anchor="ctr"/>
          <a:lstStyle/>
          <a:p>
            <a:endParaRPr lang="en-US" sz="3200" dirty="0">
              <a:latin typeface="+mj-lt"/>
            </a:endParaRPr>
          </a:p>
        </p:txBody>
      </p:sp>
      <p:sp>
        <p:nvSpPr>
          <p:cNvPr id="24" name="Rectangle 5"/>
          <p:cNvSpPr>
            <a:spLocks noChangeArrowheads="1"/>
          </p:cNvSpPr>
          <p:nvPr userDrawn="1"/>
        </p:nvSpPr>
        <p:spPr bwMode="ltGray">
          <a:xfrm>
            <a:off x="10643078" y="6584528"/>
            <a:ext cx="791126"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 name="Rectangle 7"/>
          <p:cNvSpPr>
            <a:spLocks noChangeArrowheads="1"/>
          </p:cNvSpPr>
          <p:nvPr userDrawn="1"/>
        </p:nvSpPr>
        <p:spPr bwMode="ltGray">
          <a:xfrm>
            <a:off x="11606759" y="6580424"/>
            <a:ext cx="260463"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userDrawn="1"/>
        </p:nvPicPr>
        <p:blipFill>
          <a:blip r:embed="rId3" cstate="print"/>
          <a:stretch>
            <a:fillRect/>
          </a:stretch>
        </p:blipFill>
        <p:spPr>
          <a:xfrm>
            <a:off x="444501" y="6378339"/>
            <a:ext cx="11303000" cy="162912"/>
          </a:xfrm>
          <a:prstGeom prst="rect">
            <a:avLst/>
          </a:prstGeom>
        </p:spPr>
      </p:pic>
      <p:sp>
        <p:nvSpPr>
          <p:cNvPr id="12" name="Rectangle 4"/>
          <p:cNvSpPr>
            <a:spLocks noChangeArrowheads="1"/>
          </p:cNvSpPr>
          <p:nvPr userDrawn="1"/>
        </p:nvSpPr>
        <p:spPr bwMode="ltGray">
          <a:xfrm>
            <a:off x="335174" y="6586262"/>
            <a:ext cx="456068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2012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306270" y="432215"/>
            <a:ext cx="11451815"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319618" y="1344168"/>
            <a:ext cx="11438467"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306270" y="432215"/>
            <a:ext cx="11451815"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319628" y="1339745"/>
            <a:ext cx="5496566" cy="4965700"/>
          </a:xfrm>
        </p:spPr>
        <p:txBody>
          <a:bodyPr>
            <a:no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275719" y="1339745"/>
            <a:ext cx="5496566" cy="4965700"/>
          </a:xfrm>
        </p:spPr>
        <p:txBody>
          <a:bodyPr>
            <a:no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Bullet with pull quot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19621" y="1339745"/>
            <a:ext cx="5471582"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6961632" y="1747690"/>
            <a:ext cx="4315968" cy="646331"/>
          </a:xfrm>
        </p:spPr>
        <p:txBody>
          <a:bodyPr>
            <a:no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4" name="Rectangle 5"/>
          <p:cNvSpPr>
            <a:spLocks noChangeArrowheads="1"/>
          </p:cNvSpPr>
          <p:nvPr userDrawn="1"/>
        </p:nvSpPr>
        <p:spPr bwMode="ltGray">
          <a:xfrm>
            <a:off x="10643078" y="6584528"/>
            <a:ext cx="791126"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3" name="Rectangle 7"/>
          <p:cNvSpPr>
            <a:spLocks noChangeArrowheads="1"/>
          </p:cNvSpPr>
          <p:nvPr userDrawn="1"/>
        </p:nvSpPr>
        <p:spPr bwMode="ltGray">
          <a:xfrm>
            <a:off x="11606759" y="6580424"/>
            <a:ext cx="260463"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smtClean="0"/>
              <a:t>Click to edit Master title style</a:t>
            </a:r>
            <a:endParaRPr lang="en-US" dirty="0"/>
          </a:p>
        </p:txBody>
      </p:sp>
      <p:sp>
        <p:nvSpPr>
          <p:cNvPr id="20" name="Text Placeholder 19"/>
          <p:cNvSpPr>
            <a:spLocks noGrp="1"/>
          </p:cNvSpPr>
          <p:nvPr>
            <p:ph type="body" sz="quarter" idx="14" hasCustomPrompt="1"/>
          </p:nvPr>
        </p:nvSpPr>
        <p:spPr>
          <a:xfrm>
            <a:off x="7112001" y="4876800"/>
            <a:ext cx="42672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pic>
        <p:nvPicPr>
          <p:cNvPr id="9" name="Picture 8" descr="bottom bar.jpg"/>
          <p:cNvPicPr>
            <a:picLocks noChangeAspect="1"/>
          </p:cNvPicPr>
          <p:nvPr userDrawn="1"/>
        </p:nvPicPr>
        <p:blipFill>
          <a:blip r:embed="rId2" cstate="print"/>
          <a:stretch>
            <a:fillRect/>
          </a:stretch>
        </p:blipFill>
        <p:spPr>
          <a:xfrm>
            <a:off x="444501" y="6378339"/>
            <a:ext cx="11303000" cy="162912"/>
          </a:xfrm>
          <a:prstGeom prst="rect">
            <a:avLst/>
          </a:prstGeom>
        </p:spPr>
      </p:pic>
      <p:sp>
        <p:nvSpPr>
          <p:cNvPr id="10" name="Rectangle 4"/>
          <p:cNvSpPr>
            <a:spLocks noChangeArrowheads="1"/>
          </p:cNvSpPr>
          <p:nvPr userDrawn="1"/>
        </p:nvSpPr>
        <p:spPr bwMode="ltGray">
          <a:xfrm>
            <a:off x="335174" y="6586262"/>
            <a:ext cx="456068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2012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6270" y="432215"/>
            <a:ext cx="11451815"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dirty="0" smtClean="0"/>
              <a:t>Click to edit Master title style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6270" y="295275"/>
            <a:ext cx="5498592"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92608" y="1600200"/>
            <a:ext cx="5522976"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6425185" y="1600200"/>
            <a:ext cx="5340096"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10643078" y="6584528"/>
            <a:ext cx="791126"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 name="Rectangle 7"/>
          <p:cNvSpPr>
            <a:spLocks noChangeArrowheads="1"/>
          </p:cNvSpPr>
          <p:nvPr userDrawn="1"/>
        </p:nvSpPr>
        <p:spPr bwMode="ltGray">
          <a:xfrm>
            <a:off x="11606759" y="6580424"/>
            <a:ext cx="260463"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ext Placeholder 15"/>
          <p:cNvSpPr>
            <a:spLocks noGrp="1"/>
          </p:cNvSpPr>
          <p:nvPr>
            <p:ph type="body" sz="quarter" idx="13" hasCustomPrompt="1"/>
          </p:nvPr>
        </p:nvSpPr>
        <p:spPr>
          <a:xfrm>
            <a:off x="6441205" y="295275"/>
            <a:ext cx="5509682" cy="838200"/>
          </a:xfrm>
        </p:spPr>
        <p:txBody>
          <a:bodyPr lIns="82296" rIns="82296"/>
          <a:lstStyle>
            <a:lvl1pPr marL="0" indent="0" algn="l" defTabSz="914400" rtl="0" eaLnBrk="1" latinLnBrk="0" hangingPunct="1">
              <a:lnSpc>
                <a:spcPct val="80000"/>
              </a:lnSpc>
              <a:spcBef>
                <a:spcPct val="0"/>
              </a:spcBef>
              <a:buFontTx/>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lvl="0"/>
            <a:r>
              <a:rPr kumimoji="0" lang="en-US" sz="3600" b="0" i="0" u="none" strike="noStrike" kern="1200" cap="none" spc="-100" normalizeH="0" baseline="0" noProof="0" dirty="0" smtClean="0">
                <a:ln>
                  <a:noFill/>
                </a:ln>
                <a:gradFill>
                  <a:gsLst>
                    <a:gs pos="0">
                      <a:srgbClr val="0096D6"/>
                    </a:gs>
                    <a:gs pos="44000">
                      <a:srgbClr val="01BBBB"/>
                    </a:gs>
                    <a:gs pos="100000">
                      <a:srgbClr val="008041"/>
                    </a:gs>
                  </a:gsLst>
                  <a:lin ang="4800000" scaled="0"/>
                </a:gradFill>
                <a:effectLst/>
                <a:uLnTx/>
                <a:uFillTx/>
                <a:latin typeface="+mj-lt"/>
                <a:ea typeface="+mj-ea"/>
                <a:cs typeface="+mj-cs"/>
              </a:rPr>
              <a:t>Two Column</a:t>
            </a:r>
            <a:br>
              <a:rPr kumimoji="0" lang="en-US" sz="3600" b="0" i="0" u="none" strike="noStrike" kern="1200" cap="none" spc="-100" normalizeH="0" baseline="0" noProof="0" dirty="0" smtClean="0">
                <a:ln>
                  <a:noFill/>
                </a:ln>
                <a:gradFill>
                  <a:gsLst>
                    <a:gs pos="0">
                      <a:srgbClr val="0096D6"/>
                    </a:gs>
                    <a:gs pos="44000">
                      <a:srgbClr val="01BBBB"/>
                    </a:gs>
                    <a:gs pos="100000">
                      <a:srgbClr val="008041"/>
                    </a:gs>
                  </a:gsLst>
                  <a:lin ang="4800000" scaled="0"/>
                </a:gradFill>
                <a:effectLst/>
                <a:uLnTx/>
                <a:uFillTx/>
                <a:latin typeface="+mj-lt"/>
                <a:ea typeface="+mj-ea"/>
                <a:cs typeface="+mj-cs"/>
              </a:rPr>
            </a:br>
            <a:r>
              <a:rPr kumimoji="0" lang="en-US" sz="3600" b="0" i="0" u="none" strike="noStrike" kern="1200" cap="none" spc="-100" normalizeH="0" baseline="0" noProof="0" dirty="0" smtClean="0">
                <a:ln>
                  <a:noFill/>
                </a:ln>
                <a:gradFill>
                  <a:gsLst>
                    <a:gs pos="0">
                      <a:srgbClr val="0096D6"/>
                    </a:gs>
                    <a:gs pos="44000">
                      <a:srgbClr val="01BBBB"/>
                    </a:gs>
                    <a:gs pos="100000">
                      <a:srgbClr val="008041"/>
                    </a:gs>
                  </a:gsLst>
                  <a:lin ang="4800000" scaled="0"/>
                </a:gradFill>
                <a:effectLst/>
                <a:uLnTx/>
                <a:uFillTx/>
                <a:latin typeface="+mj-lt"/>
                <a:ea typeface="+mj-ea"/>
                <a:cs typeface="+mj-cs"/>
              </a:rPr>
              <a:t>Title Right</a:t>
            </a:r>
            <a:endParaRPr lang="en-US" dirty="0"/>
          </a:p>
        </p:txBody>
      </p:sp>
      <p:pic>
        <p:nvPicPr>
          <p:cNvPr id="13" name="Picture 12" descr="bottom bar.jpg"/>
          <p:cNvPicPr>
            <a:picLocks noChangeAspect="1"/>
          </p:cNvPicPr>
          <p:nvPr userDrawn="1"/>
        </p:nvPicPr>
        <p:blipFill>
          <a:blip r:embed="rId2" cstate="print"/>
          <a:stretch>
            <a:fillRect/>
          </a:stretch>
        </p:blipFill>
        <p:spPr>
          <a:xfrm>
            <a:off x="444501" y="6378339"/>
            <a:ext cx="11303000" cy="162912"/>
          </a:xfrm>
          <a:prstGeom prst="rect">
            <a:avLst/>
          </a:prstGeom>
        </p:spPr>
      </p:pic>
      <p:sp>
        <p:nvSpPr>
          <p:cNvPr id="14" name="Rectangle 4"/>
          <p:cNvSpPr>
            <a:spLocks noChangeArrowheads="1"/>
          </p:cNvSpPr>
          <p:nvPr userDrawn="1"/>
        </p:nvSpPr>
        <p:spPr bwMode="ltGray">
          <a:xfrm>
            <a:off x="335174" y="6586262"/>
            <a:ext cx="456068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2012 Cisco and/or its affiliates. All rights reserved.</a:t>
            </a:r>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1"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ullet_3-Column Layout No Bottom Bar">
    <p:spTree>
      <p:nvGrpSpPr>
        <p:cNvPr id="1" name=""/>
        <p:cNvGrpSpPr/>
        <p:nvPr/>
      </p:nvGrpSpPr>
      <p:grpSpPr>
        <a:xfrm>
          <a:off x="0" y="0"/>
          <a:ext cx="0" cy="0"/>
          <a:chOff x="0" y="0"/>
          <a:chExt cx="0" cy="0"/>
        </a:xfrm>
      </p:grpSpPr>
      <p:sp>
        <p:nvSpPr>
          <p:cNvPr id="13" name="Text Placeholder 12"/>
          <p:cNvSpPr>
            <a:spLocks noGrp="1"/>
          </p:cNvSpPr>
          <p:nvPr>
            <p:ph type="body" sz="quarter" idx="14"/>
          </p:nvPr>
        </p:nvSpPr>
        <p:spPr>
          <a:xfrm>
            <a:off x="325969" y="1600206"/>
            <a:ext cx="3496733"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4389976" y="1600200"/>
            <a:ext cx="3458633"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8401053" y="1600207"/>
            <a:ext cx="3511549"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1" name="Text Placeholder 20"/>
          <p:cNvSpPr>
            <a:spLocks noGrp="1" noChangeAspect="1"/>
          </p:cNvSpPr>
          <p:nvPr>
            <p:ph type="body" sz="quarter" idx="17"/>
          </p:nvPr>
        </p:nvSpPr>
        <p:spPr>
          <a:xfrm>
            <a:off x="292610" y="100584"/>
            <a:ext cx="3560064" cy="1152144"/>
          </a:xfrm>
        </p:spPr>
        <p:txBody>
          <a:bodyPr anchor="b" anchorCtr="0">
            <a:no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4340354" y="100584"/>
            <a:ext cx="3560064" cy="1152144"/>
          </a:xfrm>
        </p:spPr>
        <p:txBody>
          <a:bodyPr anchor="b" anchorCtr="0">
            <a:no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8364403" y="100584"/>
            <a:ext cx="3560064" cy="1152144"/>
          </a:xfrm>
        </p:spPr>
        <p:txBody>
          <a:bodyPr anchor="b" anchorCtr="0">
            <a:no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Tree>
  </p:cSld>
  <p:clrMapOvr>
    <a:masterClrMapping/>
  </p:clrMapOvr>
  <p:transition>
    <p:wipe dir="r"/>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39" name="Title 1"/>
          <p:cNvSpPr>
            <a:spLocks noGrp="1"/>
          </p:cNvSpPr>
          <p:nvPr>
            <p:ph type="title" hasCustomPrompt="1"/>
          </p:nvPr>
        </p:nvSpPr>
        <p:spPr>
          <a:xfrm>
            <a:off x="329296" y="439710"/>
            <a:ext cx="11422992" cy="838200"/>
          </a:xfrm>
        </p:spPr>
        <p:txBody>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479686" y="1476375"/>
            <a:ext cx="11252615" cy="4305300"/>
          </a:xfrm>
        </p:spPr>
        <p:txBody>
          <a:bodyPr anchor="ctr" anchorCtr="1"/>
          <a:lstStyle>
            <a:lvl1pPr>
              <a:buNone/>
              <a:defRPr>
                <a:latin typeface="+mj-lt"/>
              </a:defRPr>
            </a:lvl1pPr>
          </a:lstStyle>
          <a:p>
            <a:r>
              <a:rPr lang="en-US" dirty="0" smtClean="0"/>
              <a:t>Click icon to add chart</a:t>
            </a:r>
            <a:endParaRPr lang="en-US" dirty="0"/>
          </a:p>
        </p:txBody>
      </p:sp>
      <p:sp>
        <p:nvSpPr>
          <p:cNvPr id="4" name="Text Placeholder 9"/>
          <p:cNvSpPr>
            <a:spLocks noGrp="1"/>
          </p:cNvSpPr>
          <p:nvPr>
            <p:ph type="body" sz="quarter" idx="11" hasCustomPrompt="1"/>
          </p:nvPr>
        </p:nvSpPr>
        <p:spPr>
          <a:xfrm>
            <a:off x="332623" y="6062130"/>
            <a:ext cx="9948333" cy="276999"/>
          </a:xfrm>
        </p:spPr>
        <p:txBody>
          <a:bodyPr wrap="square" anchor="b" anchorCtr="0">
            <a:no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p:wipe dir="r"/>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6269" y="5430244"/>
            <a:ext cx="11411597"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329184" y="1600200"/>
            <a:ext cx="5340096" cy="3749040"/>
          </a:xfrm>
        </p:spPr>
        <p:txBody>
          <a:bodyPr anchor="ctr" anchorCtr="0">
            <a:no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6498336" y="1947672"/>
            <a:ext cx="4572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6269" y="5430244"/>
            <a:ext cx="11411597"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20270" y="5842651"/>
            <a:ext cx="10816168" cy="384175"/>
          </a:xfrm>
        </p:spPr>
        <p:txBody>
          <a:bodyPr anchor="b" anchorCtr="0">
            <a:no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1" y="0"/>
            <a:ext cx="12192000" cy="177800"/>
          </a:xfrm>
          <a:prstGeom prst="rect">
            <a:avLst/>
          </a:prstGeom>
          <a:solidFill>
            <a:schemeClr val="bg2"/>
          </a:solidFill>
          <a:ln w="25400" algn="ctr">
            <a:noFill/>
            <a:miter lim="800000"/>
            <a:headEnd/>
            <a:tailEnd/>
          </a:ln>
          <a:effectLst/>
        </p:spPr>
        <p:txBody>
          <a:bodyPr wrap="none" anchor="ctr"/>
          <a:lstStyle/>
          <a:p>
            <a:endParaRPr lang="en-US" sz="3200" dirty="0">
              <a:latin typeface="+mj-lt"/>
            </a:endParaRPr>
          </a:p>
        </p:txBody>
      </p:sp>
      <p:sp>
        <p:nvSpPr>
          <p:cNvPr id="2" name="Title 1"/>
          <p:cNvSpPr>
            <a:spLocks noGrp="1"/>
          </p:cNvSpPr>
          <p:nvPr>
            <p:ph type="ctrTitle" hasCustomPrompt="1"/>
          </p:nvPr>
        </p:nvSpPr>
        <p:spPr>
          <a:xfrm>
            <a:off x="292609" y="649224"/>
            <a:ext cx="10816167"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5400" b="0" kern="1200" spc="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1" y="0"/>
            <a:ext cx="12192000" cy="177800"/>
          </a:xfrm>
          <a:prstGeom prst="rect">
            <a:avLst/>
          </a:prstGeom>
          <a:solidFill>
            <a:schemeClr val="bg2"/>
          </a:solidFill>
          <a:ln w="25400" algn="ctr">
            <a:noFill/>
            <a:miter lim="800000"/>
            <a:headEnd/>
            <a:tailEnd/>
          </a:ln>
          <a:effectLst/>
        </p:spPr>
        <p:txBody>
          <a:bodyPr wrap="none" anchor="ctr"/>
          <a:lstStyle/>
          <a:p>
            <a:endParaRPr lang="en-US" sz="3200" dirty="0">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89812" y="6355844"/>
            <a:ext cx="11592393"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 name="Title 1"/>
          <p:cNvSpPr>
            <a:spLocks noGrp="1"/>
          </p:cNvSpPr>
          <p:nvPr>
            <p:ph type="title" hasCustomPrompt="1"/>
          </p:nvPr>
        </p:nvSpPr>
        <p:spPr>
          <a:xfrm>
            <a:off x="306270" y="1918741"/>
            <a:ext cx="5489928"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6563360" y="310896"/>
            <a:ext cx="5193792" cy="6208776"/>
          </a:xfrm>
        </p:spPr>
        <p:txBody>
          <a:bodyPr anchor="ctr" anchorCtr="0">
            <a:no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userDrawn="1"/>
        </p:nvPicPr>
        <p:blipFill>
          <a:blip r:embed="rId2" cstate="print"/>
          <a:stretch>
            <a:fillRect/>
          </a:stretch>
        </p:blipFill>
        <p:spPr>
          <a:xfrm>
            <a:off x="5922580" y="777667"/>
            <a:ext cx="119092" cy="5287676"/>
          </a:xfrm>
          <a:prstGeom prst="rect">
            <a:avLst/>
          </a:prstGeom>
          <a:noFill/>
          <a:ln>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_Storytellin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306270" y="1918741"/>
            <a:ext cx="5489928"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6563360" y="310896"/>
            <a:ext cx="5193792" cy="6208776"/>
          </a:xfrm>
        </p:spPr>
        <p:txBody>
          <a:bodyPr anchor="ctr" anchorCtr="0">
            <a:no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315187" y="4279408"/>
            <a:ext cx="6246489" cy="384175"/>
          </a:xfrm>
        </p:spPr>
        <p:txBody>
          <a:bodyPr vert="horz" lIns="91440" tIns="45720" rIns="91440" bIns="45720" rtlCol="0">
            <a:no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userDrawn="1"/>
        </p:nvGrpSpPr>
        <p:grpSpPr>
          <a:xfrm>
            <a:off x="455094" y="311164"/>
            <a:ext cx="1211156"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sz="3200" dirty="0">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sz="3200" dirty="0">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sz="3200" dirty="0">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sz="3200" dirty="0">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sz="3200" dirty="0">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sz="3200" dirty="0">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sz="3200" dirty="0">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sz="3200" dirty="0">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sz="3200" dirty="0">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sz="3200" dirty="0">
                <a:latin typeface="+mj-lt"/>
              </a:endParaRPr>
            </a:p>
          </p:txBody>
        </p:sp>
      </p:grpSp>
      <p:sp>
        <p:nvSpPr>
          <p:cNvPr id="27" name="Rectangle 3"/>
          <p:cNvSpPr>
            <a:spLocks noChangeArrowheads="1"/>
          </p:cNvSpPr>
          <p:nvPr/>
        </p:nvSpPr>
        <p:spPr bwMode="white">
          <a:xfrm>
            <a:off x="1" y="0"/>
            <a:ext cx="12192000" cy="177800"/>
          </a:xfrm>
          <a:prstGeom prst="rect">
            <a:avLst/>
          </a:prstGeom>
          <a:solidFill>
            <a:schemeClr val="bg2"/>
          </a:solidFill>
          <a:ln w="25400" algn="ctr">
            <a:noFill/>
            <a:miter lim="800000"/>
            <a:headEnd/>
            <a:tailEnd/>
          </a:ln>
          <a:effectLst/>
        </p:spPr>
        <p:txBody>
          <a:bodyPr wrap="none" anchor="ctr"/>
          <a:lstStyle/>
          <a:p>
            <a:endParaRPr lang="en-US" sz="3200" dirty="0">
              <a:latin typeface="+mj-lt"/>
            </a:endParaRPr>
          </a:p>
        </p:txBody>
      </p:sp>
      <p:sp>
        <p:nvSpPr>
          <p:cNvPr id="2" name="Title 1"/>
          <p:cNvSpPr>
            <a:spLocks noGrp="1"/>
          </p:cNvSpPr>
          <p:nvPr>
            <p:ph type="ctrTitle" hasCustomPrompt="1"/>
          </p:nvPr>
        </p:nvSpPr>
        <p:spPr>
          <a:xfrm>
            <a:off x="278268" y="3282696"/>
            <a:ext cx="6283409"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1" y="0"/>
            <a:ext cx="12192000" cy="177800"/>
          </a:xfrm>
          <a:prstGeom prst="rect">
            <a:avLst/>
          </a:prstGeom>
          <a:solidFill>
            <a:schemeClr val="bg2"/>
          </a:solidFill>
          <a:ln w="25400" algn="ctr">
            <a:noFill/>
            <a:miter lim="800000"/>
            <a:headEnd/>
            <a:tailEnd/>
          </a:ln>
          <a:effectLst/>
        </p:spPr>
        <p:txBody>
          <a:bodyPr wrap="none" anchor="ctr"/>
          <a:lstStyle/>
          <a:p>
            <a:endParaRPr lang="en-US" sz="3200" dirty="0">
              <a:latin typeface="+mj-lt"/>
            </a:endParaRPr>
          </a:p>
        </p:txBody>
      </p:sp>
      <p:sp>
        <p:nvSpPr>
          <p:cNvPr id="31" name="Picture Placeholder 30"/>
          <p:cNvSpPr>
            <a:spLocks noGrp="1"/>
          </p:cNvSpPr>
          <p:nvPr>
            <p:ph type="pic" sz="quarter" idx="10" hasCustomPrompt="1"/>
          </p:nvPr>
        </p:nvSpPr>
        <p:spPr>
          <a:xfrm>
            <a:off x="7387177" y="1917700"/>
            <a:ext cx="3568700" cy="2889250"/>
          </a:xfrm>
        </p:spPr>
        <p:txBody>
          <a:bodyPr anchor="ctr" anchorCtr="1"/>
          <a:lstStyle>
            <a:lvl1pPr algn="ctr">
              <a:defRPr>
                <a:latin typeface="+mj-lt"/>
              </a:defRPr>
            </a:lvl1pPr>
          </a:lstStyle>
          <a:p>
            <a:r>
              <a:rPr lang="en-US" dirty="0" smtClean="0"/>
              <a:t>Insert photo here</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6933" y="6141736"/>
            <a:ext cx="12208933"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smtClean="0"/>
          </a:p>
        </p:txBody>
      </p:sp>
      <p:pic>
        <p:nvPicPr>
          <p:cNvPr id="17"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6933" y="0"/>
            <a:ext cx="12208933" cy="6858000"/>
          </a:xfrm>
          <a:prstGeom prst="rect">
            <a:avLst/>
          </a:prstGeom>
          <a:noFill/>
        </p:spPr>
      </p:pic>
      <p:sp>
        <p:nvSpPr>
          <p:cNvPr id="9" name="Rounded Rectangle 8"/>
          <p:cNvSpPr/>
          <p:nvPr userDrawn="1"/>
        </p:nvSpPr>
        <p:spPr>
          <a:xfrm>
            <a:off x="2431332" y="-3578087"/>
            <a:ext cx="230632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10" name="Rounded Rectangle 9"/>
          <p:cNvSpPr/>
          <p:nvPr userDrawn="1"/>
        </p:nvSpPr>
        <p:spPr>
          <a:xfrm>
            <a:off x="0" y="-645215"/>
            <a:ext cx="230632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11" name="Rounded Rectangle 10"/>
          <p:cNvSpPr/>
          <p:nvPr userDrawn="1"/>
        </p:nvSpPr>
        <p:spPr>
          <a:xfrm rot="10800000">
            <a:off x="1351723" y="-645215"/>
            <a:ext cx="230632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j-lt"/>
              <a:ea typeface="+mn-ea"/>
              <a:cs typeface="+mn-cs"/>
            </a:endParaRPr>
          </a:p>
        </p:txBody>
      </p:sp>
      <p:sp>
        <p:nvSpPr>
          <p:cNvPr id="12" name="Rounded Rectangle 11"/>
          <p:cNvSpPr/>
          <p:nvPr/>
        </p:nvSpPr>
        <p:spPr>
          <a:xfrm>
            <a:off x="8500827" y="1711187"/>
            <a:ext cx="230632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13" name="Rounded Rectangle 12"/>
          <p:cNvSpPr/>
          <p:nvPr/>
        </p:nvSpPr>
        <p:spPr>
          <a:xfrm>
            <a:off x="10807269" y="834887"/>
            <a:ext cx="230632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14" name="Rounded Rectangle 13"/>
          <p:cNvSpPr/>
          <p:nvPr/>
        </p:nvSpPr>
        <p:spPr>
          <a:xfrm rot="10800000">
            <a:off x="4048097" y="-3377648"/>
            <a:ext cx="230632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2" name="Title 1"/>
          <p:cNvSpPr>
            <a:spLocks noGrp="1"/>
          </p:cNvSpPr>
          <p:nvPr>
            <p:ph type="title" hasCustomPrompt="1"/>
          </p:nvPr>
        </p:nvSpPr>
        <p:spPr>
          <a:xfrm>
            <a:off x="316992" y="484648"/>
            <a:ext cx="11673504" cy="4372131"/>
          </a:xfrm>
        </p:spPr>
        <p:txBody>
          <a:bodyPr anchor="b" anchorCtr="0"/>
          <a:lstStyle>
            <a:lvl1pPr marL="228600" indent="-228600">
              <a:buFont typeface="Arial" pitchFamily="34" charset="0"/>
              <a:buChar char="“"/>
              <a:defRPr sz="6000" spc="0" baseline="0">
                <a:solidFill>
                  <a:schemeClr val="bg1"/>
                </a:solidFill>
                <a:latin typeface="+mj-lt"/>
              </a:defRPr>
            </a:lvl1pPr>
          </a:lstStyle>
          <a:p>
            <a:r>
              <a:rPr lang="en-US" dirty="0" smtClean="0"/>
              <a:t>Click to edit Master</a:t>
            </a:r>
            <a:br>
              <a:rPr lang="en-US" dirty="0" smtClean="0"/>
            </a:br>
            <a:r>
              <a:rPr lang="en-US" dirty="0" smtClean="0"/>
              <a:t>title style”</a:t>
            </a:r>
            <a:endParaRPr lang="en-US" dirty="0"/>
          </a:p>
        </p:txBody>
      </p:sp>
      <p:sp>
        <p:nvSpPr>
          <p:cNvPr id="28" name="Rectangle 5"/>
          <p:cNvSpPr>
            <a:spLocks noChangeArrowheads="1"/>
          </p:cNvSpPr>
          <p:nvPr/>
        </p:nvSpPr>
        <p:spPr bwMode="ltGray">
          <a:xfrm>
            <a:off x="10350213" y="6584529"/>
            <a:ext cx="1083988"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userDrawn="1"/>
        </p:nvSpPr>
        <p:spPr bwMode="ltGray">
          <a:xfrm>
            <a:off x="10350213" y="6584529"/>
            <a:ext cx="1083988"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613666" y="5358903"/>
            <a:ext cx="11432913"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userDrawn="1"/>
        </p:nvSpPr>
        <p:spPr bwMode="ltGray">
          <a:xfrm>
            <a:off x="335174" y="6586262"/>
            <a:ext cx="456068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2012 Cisco and/or its affiliates. All rights reserved.</a:t>
            </a:r>
            <a:endParaRPr lang="en-US" sz="600" dirty="0">
              <a:solidFill>
                <a:srgbClr val="FFFFFF"/>
              </a:solidFill>
              <a:latin typeface="+mj-lt"/>
            </a:endParaRPr>
          </a:p>
        </p:txBody>
      </p:sp>
      <p:sp>
        <p:nvSpPr>
          <p:cNvPr id="22" name="Rectangle 7"/>
          <p:cNvSpPr>
            <a:spLocks noChangeArrowheads="1"/>
          </p:cNvSpPr>
          <p:nvPr userDrawn="1"/>
        </p:nvSpPr>
        <p:spPr bwMode="ltGray">
          <a:xfrm>
            <a:off x="11606759" y="6580424"/>
            <a:ext cx="260463"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33" y="0"/>
            <a:ext cx="12208933" cy="6858000"/>
          </a:xfrm>
          <a:prstGeom prst="rect">
            <a:avLst/>
          </a:prstGeom>
          <a:noFill/>
        </p:spPr>
      </p:pic>
      <p:sp>
        <p:nvSpPr>
          <p:cNvPr id="29" name="Rectangle 28"/>
          <p:cNvSpPr/>
          <p:nvPr/>
        </p:nvSpPr>
        <p:spPr>
          <a:xfrm>
            <a:off x="2522500" y="795528"/>
            <a:ext cx="713232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23" name="Rectangle 22"/>
          <p:cNvSpPr/>
          <p:nvPr userDrawn="1"/>
        </p:nvSpPr>
        <p:spPr>
          <a:xfrm>
            <a:off x="2522501" y="4794352"/>
            <a:ext cx="7130069"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26" name="Picture Placeholder 25"/>
          <p:cNvSpPr>
            <a:spLocks noGrp="1"/>
          </p:cNvSpPr>
          <p:nvPr>
            <p:ph type="pic" sz="quarter" idx="10" hasCustomPrompt="1"/>
          </p:nvPr>
        </p:nvSpPr>
        <p:spPr>
          <a:xfrm>
            <a:off x="2533651" y="795528"/>
            <a:ext cx="7105651"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754494" y="4873438"/>
            <a:ext cx="6765427" cy="838200"/>
          </a:xfrm>
        </p:spPr>
        <p:txBody>
          <a:bodyPr anchor="ctr"/>
          <a:lstStyle>
            <a:lvl1pPr>
              <a:defRPr sz="2600">
                <a:latin typeface="+mj-lt"/>
              </a:defRPr>
            </a:lvl1pPr>
          </a:lstStyle>
          <a:p>
            <a:r>
              <a:rPr lang="en-US" smtClean="0"/>
              <a:t>Click to edit Master title style</a:t>
            </a:r>
            <a:endParaRPr lang="en-US" dirty="0"/>
          </a:p>
        </p:txBody>
      </p:sp>
      <p:sp>
        <p:nvSpPr>
          <p:cNvPr id="7" name="Rectangle 5"/>
          <p:cNvSpPr>
            <a:spLocks noChangeArrowheads="1"/>
          </p:cNvSpPr>
          <p:nvPr userDrawn="1"/>
        </p:nvSpPr>
        <p:spPr bwMode="ltGray">
          <a:xfrm>
            <a:off x="10350213" y="6584529"/>
            <a:ext cx="1083988"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8" name="Rectangle 5"/>
          <p:cNvSpPr>
            <a:spLocks noChangeArrowheads="1"/>
          </p:cNvSpPr>
          <p:nvPr userDrawn="1"/>
        </p:nvSpPr>
        <p:spPr bwMode="ltGray">
          <a:xfrm>
            <a:off x="10350213" y="6584529"/>
            <a:ext cx="1083988"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9" name="Rectangle 4"/>
          <p:cNvSpPr>
            <a:spLocks noChangeArrowheads="1"/>
          </p:cNvSpPr>
          <p:nvPr userDrawn="1"/>
        </p:nvSpPr>
        <p:spPr bwMode="ltGray">
          <a:xfrm>
            <a:off x="335174" y="6586262"/>
            <a:ext cx="456068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2012 Cisco and/or its affiliates. All rights reserved.</a:t>
            </a:r>
            <a:endParaRPr lang="en-US" sz="600" dirty="0">
              <a:solidFill>
                <a:srgbClr val="FFFFFF"/>
              </a:solidFill>
              <a:latin typeface="+mj-lt"/>
            </a:endParaRPr>
          </a:p>
        </p:txBody>
      </p:sp>
      <p:sp>
        <p:nvSpPr>
          <p:cNvPr id="10" name="Rectangle 7"/>
          <p:cNvSpPr>
            <a:spLocks noChangeArrowheads="1"/>
          </p:cNvSpPr>
          <p:nvPr userDrawn="1"/>
        </p:nvSpPr>
        <p:spPr bwMode="ltGray">
          <a:xfrm>
            <a:off x="11606759" y="6580424"/>
            <a:ext cx="260463"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33" y="0"/>
            <a:ext cx="12208933" cy="6858000"/>
          </a:xfrm>
          <a:prstGeom prst="rect">
            <a:avLst/>
          </a:prstGeom>
          <a:noFill/>
        </p:spPr>
      </p:pic>
      <p:sp>
        <p:nvSpPr>
          <p:cNvPr id="32" name="Rectangle 31"/>
          <p:cNvSpPr/>
          <p:nvPr/>
        </p:nvSpPr>
        <p:spPr>
          <a:xfrm>
            <a:off x="451106" y="310896"/>
            <a:ext cx="4364736"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26" name="Picture Placeholder 25"/>
          <p:cNvSpPr>
            <a:spLocks noGrp="1"/>
          </p:cNvSpPr>
          <p:nvPr>
            <p:ph type="pic" sz="quarter" idx="10" hasCustomPrompt="1"/>
          </p:nvPr>
        </p:nvSpPr>
        <p:spPr>
          <a:xfrm>
            <a:off x="451106" y="310896"/>
            <a:ext cx="4364736"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306271" y="3429000"/>
            <a:ext cx="9345731" cy="1421928"/>
          </a:xfrm>
        </p:spPr>
        <p:txBody>
          <a:bodyPr anchor="t">
            <a:no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
        <p:nvSpPr>
          <p:cNvPr id="6" name="Rectangle 5"/>
          <p:cNvSpPr>
            <a:spLocks noChangeArrowheads="1"/>
          </p:cNvSpPr>
          <p:nvPr userDrawn="1"/>
        </p:nvSpPr>
        <p:spPr bwMode="ltGray">
          <a:xfrm>
            <a:off x="10350213" y="6584529"/>
            <a:ext cx="1083988"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Rectangle 5"/>
          <p:cNvSpPr>
            <a:spLocks noChangeArrowheads="1"/>
          </p:cNvSpPr>
          <p:nvPr userDrawn="1"/>
        </p:nvSpPr>
        <p:spPr bwMode="ltGray">
          <a:xfrm>
            <a:off x="10350213" y="6584529"/>
            <a:ext cx="1083988"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8" name="Rectangle 4"/>
          <p:cNvSpPr>
            <a:spLocks noChangeArrowheads="1"/>
          </p:cNvSpPr>
          <p:nvPr userDrawn="1"/>
        </p:nvSpPr>
        <p:spPr bwMode="ltGray">
          <a:xfrm>
            <a:off x="335174" y="6586262"/>
            <a:ext cx="456068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2012 Cisco and/or its affiliates. All rights reserved.</a:t>
            </a:r>
            <a:endParaRPr lang="en-US" sz="600" dirty="0">
              <a:solidFill>
                <a:srgbClr val="FFFFFF"/>
              </a:solidFill>
              <a:latin typeface="+mj-lt"/>
            </a:endParaRPr>
          </a:p>
        </p:txBody>
      </p:sp>
      <p:sp>
        <p:nvSpPr>
          <p:cNvPr id="10" name="Rectangle 7"/>
          <p:cNvSpPr>
            <a:spLocks noChangeArrowheads="1"/>
          </p:cNvSpPr>
          <p:nvPr userDrawn="1"/>
        </p:nvSpPr>
        <p:spPr bwMode="ltGray">
          <a:xfrm>
            <a:off x="11606759" y="6580424"/>
            <a:ext cx="260463"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33" y="0"/>
            <a:ext cx="12208933" cy="6858000"/>
          </a:xfrm>
          <a:prstGeom prst="rect">
            <a:avLst/>
          </a:prstGeom>
          <a:noFill/>
        </p:spPr>
      </p:pic>
      <p:sp>
        <p:nvSpPr>
          <p:cNvPr id="40" name="Rectangle 39"/>
          <p:cNvSpPr/>
          <p:nvPr/>
        </p:nvSpPr>
        <p:spPr>
          <a:xfrm>
            <a:off x="6656832" y="859536"/>
            <a:ext cx="4840224"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26" name="Picture Placeholder 25"/>
          <p:cNvSpPr>
            <a:spLocks noGrp="1"/>
          </p:cNvSpPr>
          <p:nvPr>
            <p:ph type="pic" sz="quarter" idx="10" hasCustomPrompt="1"/>
          </p:nvPr>
        </p:nvSpPr>
        <p:spPr>
          <a:xfrm>
            <a:off x="6656832" y="859536"/>
            <a:ext cx="4840224"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306271" y="728988"/>
            <a:ext cx="5799891" cy="1089529"/>
          </a:xfrm>
        </p:spPr>
        <p:txBody>
          <a:bodyPr anchor="t">
            <a:noAutofit/>
          </a:bodyPr>
          <a:lstStyle>
            <a:lvl1pPr>
              <a:lnSpc>
                <a:spcPct val="90000"/>
              </a:lnSpc>
              <a:defRPr>
                <a:solidFill>
                  <a:schemeClr val="bg1"/>
                </a:solidFill>
                <a:latin typeface="+mj-lt"/>
              </a:defRPr>
            </a:lvl1pPr>
          </a:lstStyle>
          <a:p>
            <a:r>
              <a:rPr lang="en-US" smtClean="0"/>
              <a:t>Click to edit Master title style</a:t>
            </a:r>
            <a:endParaRPr lang="en-US" dirty="0"/>
          </a:p>
        </p:txBody>
      </p:sp>
      <p:sp>
        <p:nvSpPr>
          <p:cNvPr id="6" name="Rectangle 5"/>
          <p:cNvSpPr>
            <a:spLocks noChangeArrowheads="1"/>
          </p:cNvSpPr>
          <p:nvPr userDrawn="1"/>
        </p:nvSpPr>
        <p:spPr bwMode="ltGray">
          <a:xfrm>
            <a:off x="10350213" y="6584529"/>
            <a:ext cx="1083988"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Rectangle 5"/>
          <p:cNvSpPr>
            <a:spLocks noChangeArrowheads="1"/>
          </p:cNvSpPr>
          <p:nvPr userDrawn="1"/>
        </p:nvSpPr>
        <p:spPr bwMode="ltGray">
          <a:xfrm>
            <a:off x="10350213" y="6584529"/>
            <a:ext cx="1083988"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8" name="Rectangle 4"/>
          <p:cNvSpPr>
            <a:spLocks noChangeArrowheads="1"/>
          </p:cNvSpPr>
          <p:nvPr userDrawn="1"/>
        </p:nvSpPr>
        <p:spPr bwMode="ltGray">
          <a:xfrm>
            <a:off x="335174" y="6586262"/>
            <a:ext cx="456068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2012 Cisco and/or its affiliates. All rights reserved.</a:t>
            </a:r>
            <a:endParaRPr lang="en-US" sz="600" dirty="0">
              <a:solidFill>
                <a:srgbClr val="FFFFFF"/>
              </a:solidFill>
              <a:latin typeface="+mj-lt"/>
            </a:endParaRPr>
          </a:p>
        </p:txBody>
      </p:sp>
      <p:sp>
        <p:nvSpPr>
          <p:cNvPr id="10" name="Rectangle 7"/>
          <p:cNvSpPr>
            <a:spLocks noChangeArrowheads="1"/>
          </p:cNvSpPr>
          <p:nvPr userDrawn="1"/>
        </p:nvSpPr>
        <p:spPr bwMode="ltGray">
          <a:xfrm>
            <a:off x="11606759" y="6580424"/>
            <a:ext cx="260463"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33" y="0"/>
            <a:ext cx="12208933" cy="6858000"/>
          </a:xfrm>
          <a:prstGeom prst="rect">
            <a:avLst/>
          </a:prstGeom>
          <a:noFill/>
        </p:spPr>
      </p:pic>
      <p:sp>
        <p:nvSpPr>
          <p:cNvPr id="48" name="Rectangle 47"/>
          <p:cNvSpPr/>
          <p:nvPr/>
        </p:nvSpPr>
        <p:spPr>
          <a:xfrm>
            <a:off x="4891618" y="311149"/>
            <a:ext cx="4357514"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49" name="Picture Placeholder 25"/>
          <p:cNvSpPr>
            <a:spLocks noGrp="1"/>
          </p:cNvSpPr>
          <p:nvPr>
            <p:ph type="pic" sz="quarter" idx="11" hasCustomPrompt="1"/>
          </p:nvPr>
        </p:nvSpPr>
        <p:spPr>
          <a:xfrm>
            <a:off x="4891995" y="311149"/>
            <a:ext cx="4357148"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446619" y="311149"/>
            <a:ext cx="434481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26" name="Picture Placeholder 25"/>
          <p:cNvSpPr>
            <a:spLocks noGrp="1"/>
          </p:cNvSpPr>
          <p:nvPr>
            <p:ph type="pic" sz="quarter" idx="10" hasCustomPrompt="1"/>
          </p:nvPr>
        </p:nvSpPr>
        <p:spPr>
          <a:xfrm>
            <a:off x="427766" y="311149"/>
            <a:ext cx="4363668"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9349317" y="311151"/>
            <a:ext cx="2408766"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1" name="Picture Placeholder 25"/>
          <p:cNvSpPr>
            <a:spLocks noGrp="1"/>
          </p:cNvSpPr>
          <p:nvPr>
            <p:ph type="pic" sz="quarter" idx="12" hasCustomPrompt="1"/>
          </p:nvPr>
        </p:nvSpPr>
        <p:spPr>
          <a:xfrm>
            <a:off x="9349328" y="311151"/>
            <a:ext cx="2408764"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446628" y="3028951"/>
            <a:ext cx="3335953"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3" name="Picture Placeholder 25"/>
          <p:cNvSpPr>
            <a:spLocks noGrp="1"/>
          </p:cNvSpPr>
          <p:nvPr>
            <p:ph type="pic" sz="quarter" idx="13" hasCustomPrompt="1"/>
          </p:nvPr>
        </p:nvSpPr>
        <p:spPr>
          <a:xfrm>
            <a:off x="427765" y="3028951"/>
            <a:ext cx="335480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3881969" y="3028951"/>
            <a:ext cx="5367166"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5" name="Picture Placeholder 25"/>
          <p:cNvSpPr>
            <a:spLocks noGrp="1"/>
          </p:cNvSpPr>
          <p:nvPr>
            <p:ph type="pic" sz="quarter" idx="14" hasCustomPrompt="1"/>
          </p:nvPr>
        </p:nvSpPr>
        <p:spPr>
          <a:xfrm>
            <a:off x="3877779" y="3028951"/>
            <a:ext cx="537135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9349317" y="1683673"/>
            <a:ext cx="2408766"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7" name="Picture Placeholder 25"/>
          <p:cNvSpPr>
            <a:spLocks noGrp="1"/>
          </p:cNvSpPr>
          <p:nvPr>
            <p:ph type="pic" sz="quarter" idx="15" hasCustomPrompt="1"/>
          </p:nvPr>
        </p:nvSpPr>
        <p:spPr>
          <a:xfrm>
            <a:off x="9349328" y="1676400"/>
            <a:ext cx="2408764"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9349317" y="5182976"/>
            <a:ext cx="2408766"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sp>
        <p:nvSpPr>
          <p:cNvPr id="59" name="Picture Placeholder 25"/>
          <p:cNvSpPr>
            <a:spLocks noGrp="1"/>
          </p:cNvSpPr>
          <p:nvPr>
            <p:ph type="pic" sz="quarter" idx="16" hasCustomPrompt="1"/>
          </p:nvPr>
        </p:nvSpPr>
        <p:spPr>
          <a:xfrm>
            <a:off x="9349328" y="5182976"/>
            <a:ext cx="2408764"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17" name="Rectangle 5"/>
          <p:cNvSpPr>
            <a:spLocks noChangeArrowheads="1"/>
          </p:cNvSpPr>
          <p:nvPr userDrawn="1"/>
        </p:nvSpPr>
        <p:spPr bwMode="ltGray">
          <a:xfrm>
            <a:off x="10350213" y="6584529"/>
            <a:ext cx="1083988"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8" name="Rectangle 5"/>
          <p:cNvSpPr>
            <a:spLocks noChangeArrowheads="1"/>
          </p:cNvSpPr>
          <p:nvPr userDrawn="1"/>
        </p:nvSpPr>
        <p:spPr bwMode="ltGray">
          <a:xfrm>
            <a:off x="10350213" y="6584529"/>
            <a:ext cx="1083988"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20" name="Rectangle 4"/>
          <p:cNvSpPr>
            <a:spLocks noChangeArrowheads="1"/>
          </p:cNvSpPr>
          <p:nvPr userDrawn="1"/>
        </p:nvSpPr>
        <p:spPr bwMode="ltGray">
          <a:xfrm>
            <a:off x="335174" y="6586262"/>
            <a:ext cx="456068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2012 Cisco and/or its affiliates. All rights reserved.</a:t>
            </a:r>
            <a:endParaRPr lang="en-US" sz="600" dirty="0">
              <a:solidFill>
                <a:srgbClr val="FFFFFF"/>
              </a:solidFill>
              <a:latin typeface="+mj-lt"/>
            </a:endParaRPr>
          </a:p>
        </p:txBody>
      </p:sp>
      <p:sp>
        <p:nvSpPr>
          <p:cNvPr id="21" name="Rectangle 7"/>
          <p:cNvSpPr>
            <a:spLocks noChangeArrowheads="1"/>
          </p:cNvSpPr>
          <p:nvPr userDrawn="1"/>
        </p:nvSpPr>
        <p:spPr bwMode="ltGray">
          <a:xfrm>
            <a:off x="11606759" y="6580424"/>
            <a:ext cx="260463"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451104" y="310896"/>
            <a:ext cx="11301984"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n-lt"/>
            </a:endParaRPr>
          </a:p>
        </p:txBody>
      </p:sp>
      <p:sp>
        <p:nvSpPr>
          <p:cNvPr id="5" name="Picture Placeholder 4"/>
          <p:cNvSpPr>
            <a:spLocks noGrp="1"/>
          </p:cNvSpPr>
          <p:nvPr>
            <p:ph type="pic" sz="quarter" idx="10" hasCustomPrompt="1"/>
          </p:nvPr>
        </p:nvSpPr>
        <p:spPr>
          <a:xfrm>
            <a:off x="444510" y="310912"/>
            <a:ext cx="11299825"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userDrawn="1"/>
        </p:nvPicPr>
        <p:blipFill>
          <a:blip r:embed="rId2" cstate="print"/>
          <a:stretch>
            <a:fillRect/>
          </a:stretch>
        </p:blipFill>
        <p:spPr>
          <a:xfrm>
            <a:off x="444501" y="6374862"/>
            <a:ext cx="11303000" cy="171450"/>
          </a:xfrm>
          <a:prstGeom prst="rect">
            <a:avLst/>
          </a:prstGeom>
        </p:spPr>
      </p:pic>
      <p:sp>
        <p:nvSpPr>
          <p:cNvPr id="11" name="Rectangle 5"/>
          <p:cNvSpPr>
            <a:spLocks noChangeArrowheads="1"/>
          </p:cNvSpPr>
          <p:nvPr userDrawn="1"/>
        </p:nvSpPr>
        <p:spPr bwMode="ltGray">
          <a:xfrm>
            <a:off x="10643078" y="6584528"/>
            <a:ext cx="791126"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userDrawn="1"/>
        </p:nvSpPr>
        <p:spPr bwMode="ltGray">
          <a:xfrm>
            <a:off x="335174" y="6586262"/>
            <a:ext cx="456068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2012 Cisco and/or its affiliates. All rights reserved.</a:t>
            </a:r>
            <a:endParaRPr lang="en-US" sz="600" dirty="0">
              <a:solidFill>
                <a:srgbClr val="C0C0C0"/>
              </a:solidFill>
              <a:latin typeface="+mj-lt"/>
            </a:endParaRPr>
          </a:p>
        </p:txBody>
      </p:sp>
      <p:sp>
        <p:nvSpPr>
          <p:cNvPr id="10" name="Rectangle 7"/>
          <p:cNvSpPr>
            <a:spLocks noChangeArrowheads="1"/>
          </p:cNvSpPr>
          <p:nvPr userDrawn="1"/>
        </p:nvSpPr>
        <p:spPr bwMode="ltGray">
          <a:xfrm>
            <a:off x="11606759" y="6580424"/>
            <a:ext cx="260463"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1" y="0"/>
            <a:ext cx="12192000" cy="685800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6933" y="0"/>
            <a:ext cx="12208933" cy="6858000"/>
          </a:xfrm>
          <a:prstGeom prst="rect">
            <a:avLst/>
          </a:prstGeom>
          <a:noFill/>
        </p:spPr>
      </p:pic>
      <p:sp>
        <p:nvSpPr>
          <p:cNvPr id="22" name="Rectangle 21"/>
          <p:cNvSpPr/>
          <p:nvPr userDrawn="1"/>
        </p:nvSpPr>
        <p:spPr>
          <a:xfrm>
            <a:off x="1" y="0"/>
            <a:ext cx="12192000" cy="6858000"/>
          </a:xfrm>
          <a:prstGeom prst="rect">
            <a:avLst/>
          </a:prstGeom>
          <a:blipFill dpi="0" rotWithShape="1">
            <a:blip r:embed="rId3" cstate="print">
              <a:alphaModFix amt="2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latin typeface="+mj-lt"/>
            </a:endParaRPr>
          </a:p>
        </p:txBody>
      </p:sp>
      <p:grpSp>
        <p:nvGrpSpPr>
          <p:cNvPr id="2" name="Group 3"/>
          <p:cNvGrpSpPr/>
          <p:nvPr userDrawn="1"/>
        </p:nvGrpSpPr>
        <p:grpSpPr>
          <a:xfrm>
            <a:off x="455095" y="6124575"/>
            <a:ext cx="1049511"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sz="3200" dirty="0">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sz="3200" dirty="0">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sz="3200" dirty="0">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sz="3200" dirty="0">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sz="3200" dirty="0">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sz="3200" dirty="0">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sz="3200" dirty="0">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sz="3200" dirty="0">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sz="3200" dirty="0">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sz="3200" dirty="0">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sz="3200" dirty="0">
                <a:latin typeface="+mj-lt"/>
              </a:endParaRPr>
            </a:p>
          </p:txBody>
        </p:sp>
      </p:grpSp>
      <p:sp>
        <p:nvSpPr>
          <p:cNvPr id="21" name="Media Placeholder 20"/>
          <p:cNvSpPr>
            <a:spLocks noGrp="1"/>
          </p:cNvSpPr>
          <p:nvPr>
            <p:ph type="media" sz="quarter" idx="10" hasCustomPrompt="1"/>
          </p:nvPr>
        </p:nvSpPr>
        <p:spPr>
          <a:xfrm>
            <a:off x="3519889" y="778669"/>
            <a:ext cx="7863840"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p:wipe dir="r"/>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33" y="0"/>
            <a:ext cx="12208933" cy="6858000"/>
          </a:xfrm>
          <a:prstGeom prst="rect">
            <a:avLst/>
          </a:prstGeom>
          <a:noFill/>
        </p:spPr>
      </p:pic>
      <p:sp>
        <p:nvSpPr>
          <p:cNvPr id="4" name="Rectangle 5"/>
          <p:cNvSpPr>
            <a:spLocks noChangeArrowheads="1"/>
          </p:cNvSpPr>
          <p:nvPr userDrawn="1"/>
        </p:nvSpPr>
        <p:spPr bwMode="ltGray">
          <a:xfrm>
            <a:off x="10350213" y="6584529"/>
            <a:ext cx="1083988"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5" name="Rectangle 5"/>
          <p:cNvSpPr>
            <a:spLocks noChangeArrowheads="1"/>
          </p:cNvSpPr>
          <p:nvPr userDrawn="1"/>
        </p:nvSpPr>
        <p:spPr bwMode="ltGray">
          <a:xfrm>
            <a:off x="10350213" y="6584529"/>
            <a:ext cx="1083988"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6" name="Rectangle 4"/>
          <p:cNvSpPr>
            <a:spLocks noChangeArrowheads="1"/>
          </p:cNvSpPr>
          <p:nvPr userDrawn="1"/>
        </p:nvSpPr>
        <p:spPr bwMode="ltGray">
          <a:xfrm>
            <a:off x="335174" y="6586262"/>
            <a:ext cx="456068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2012 Cisco and/or its affiliates. All rights reserved.</a:t>
            </a:r>
            <a:endParaRPr lang="en-US" sz="600" dirty="0">
              <a:solidFill>
                <a:srgbClr val="FFFFFF"/>
              </a:solidFill>
              <a:latin typeface="+mj-lt"/>
            </a:endParaRPr>
          </a:p>
        </p:txBody>
      </p:sp>
      <p:sp>
        <p:nvSpPr>
          <p:cNvPr id="7" name="Rectangle 7"/>
          <p:cNvSpPr>
            <a:spLocks noChangeArrowheads="1"/>
          </p:cNvSpPr>
          <p:nvPr userDrawn="1"/>
        </p:nvSpPr>
        <p:spPr bwMode="ltGray">
          <a:xfrm>
            <a:off x="11606759" y="6580424"/>
            <a:ext cx="260463"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userDrawn="1"/>
        </p:nvSpPr>
        <p:spPr bwMode="ltGray">
          <a:xfrm>
            <a:off x="10643078" y="6584528"/>
            <a:ext cx="791126"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userDrawn="1"/>
        </p:nvSpPr>
        <p:spPr bwMode="ltGray">
          <a:xfrm>
            <a:off x="335174" y="6586262"/>
            <a:ext cx="456068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2012 Cisco and/or its affiliates. All rights reserved.</a:t>
            </a:r>
            <a:endParaRPr lang="en-US" sz="600" dirty="0">
              <a:solidFill>
                <a:srgbClr val="C0C0C0"/>
              </a:solidFill>
              <a:latin typeface="+mj-lt"/>
            </a:endParaRPr>
          </a:p>
        </p:txBody>
      </p:sp>
      <p:sp>
        <p:nvSpPr>
          <p:cNvPr id="6" name="Rectangle 7"/>
          <p:cNvSpPr>
            <a:spLocks noChangeArrowheads="1"/>
          </p:cNvSpPr>
          <p:nvPr userDrawn="1"/>
        </p:nvSpPr>
        <p:spPr bwMode="ltGray">
          <a:xfrm>
            <a:off x="11606759" y="6580424"/>
            <a:ext cx="260463"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p:wipe dir="r"/>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srcRect/>
          <a:stretch>
            <a:fillRect/>
          </a:stretch>
        </p:blipFill>
        <p:spPr bwMode="auto">
          <a:xfrm>
            <a:off x="-16933" y="0"/>
            <a:ext cx="12208933" cy="6858000"/>
          </a:xfrm>
          <a:prstGeom prst="rect">
            <a:avLst/>
          </a:prstGeom>
          <a:noFill/>
        </p:spPr>
      </p:pic>
      <p:sp>
        <p:nvSpPr>
          <p:cNvPr id="20" name="Rectangle 19"/>
          <p:cNvSpPr>
            <a:spLocks noChangeArrowheads="1"/>
          </p:cNvSpPr>
          <p:nvPr/>
        </p:nvSpPr>
        <p:spPr bwMode="black">
          <a:xfrm>
            <a:off x="5831613" y="5844550"/>
            <a:ext cx="55257" cy="157016"/>
          </a:xfrm>
          <a:prstGeom prst="rect">
            <a:avLst/>
          </a:prstGeom>
          <a:solidFill>
            <a:schemeClr val="bg1"/>
          </a:solidFill>
          <a:ln w="9525">
            <a:noFill/>
            <a:miter lim="800000"/>
            <a:headEnd/>
            <a:tailEnd/>
          </a:ln>
        </p:spPr>
        <p:txBody>
          <a:bodyPr/>
          <a:lstStyle/>
          <a:p>
            <a:endParaRPr lang="en-US" sz="3200" dirty="0">
              <a:solidFill>
                <a:srgbClr val="0096D6"/>
              </a:solidFill>
              <a:latin typeface="+mj-lt"/>
            </a:endParaRPr>
          </a:p>
        </p:txBody>
      </p:sp>
      <p:sp>
        <p:nvSpPr>
          <p:cNvPr id="21" name="Freeform 20"/>
          <p:cNvSpPr>
            <a:spLocks/>
          </p:cNvSpPr>
          <p:nvPr/>
        </p:nvSpPr>
        <p:spPr bwMode="black">
          <a:xfrm>
            <a:off x="6153507" y="5840202"/>
            <a:ext cx="159988"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sz="3200" dirty="0">
              <a:solidFill>
                <a:srgbClr val="0096D6"/>
              </a:solidFill>
              <a:latin typeface="+mj-lt"/>
            </a:endParaRPr>
          </a:p>
        </p:txBody>
      </p:sp>
      <p:sp>
        <p:nvSpPr>
          <p:cNvPr id="22" name="Freeform 21"/>
          <p:cNvSpPr>
            <a:spLocks/>
          </p:cNvSpPr>
          <p:nvPr/>
        </p:nvSpPr>
        <p:spPr bwMode="black">
          <a:xfrm>
            <a:off x="5600295" y="5840202"/>
            <a:ext cx="159988"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sz="3200" dirty="0">
              <a:solidFill>
                <a:srgbClr val="0096D6"/>
              </a:solidFill>
              <a:latin typeface="+mj-lt"/>
            </a:endParaRPr>
          </a:p>
        </p:txBody>
      </p:sp>
      <p:sp>
        <p:nvSpPr>
          <p:cNvPr id="23" name="Freeform 22"/>
          <p:cNvSpPr>
            <a:spLocks noEditPoints="1"/>
          </p:cNvSpPr>
          <p:nvPr userDrawn="1"/>
        </p:nvSpPr>
        <p:spPr bwMode="black">
          <a:xfrm>
            <a:off x="6371331" y="5840202"/>
            <a:ext cx="219743"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sz="3200" dirty="0">
              <a:solidFill>
                <a:srgbClr val="0096D6"/>
              </a:solidFill>
              <a:latin typeface="+mj-lt"/>
            </a:endParaRPr>
          </a:p>
        </p:txBody>
      </p:sp>
      <p:sp>
        <p:nvSpPr>
          <p:cNvPr id="24" name="Freeform 23"/>
          <p:cNvSpPr>
            <a:spLocks/>
          </p:cNvSpPr>
          <p:nvPr/>
        </p:nvSpPr>
        <p:spPr bwMode="black">
          <a:xfrm>
            <a:off x="5958178" y="5840202"/>
            <a:ext cx="143283"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sz="3200" dirty="0">
              <a:solidFill>
                <a:srgbClr val="0096D6"/>
              </a:solidFill>
              <a:latin typeface="+mj-lt"/>
            </a:endParaRPr>
          </a:p>
        </p:txBody>
      </p:sp>
      <p:sp>
        <p:nvSpPr>
          <p:cNvPr id="25" name="Freeform 24"/>
          <p:cNvSpPr>
            <a:spLocks/>
          </p:cNvSpPr>
          <p:nvPr/>
        </p:nvSpPr>
        <p:spPr bwMode="black">
          <a:xfrm>
            <a:off x="5490425" y="5654198"/>
            <a:ext cx="52044"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sz="3200" dirty="0">
              <a:solidFill>
                <a:srgbClr val="0096D6"/>
              </a:solidFill>
              <a:latin typeface="+mj-lt"/>
            </a:endParaRPr>
          </a:p>
        </p:txBody>
      </p:sp>
      <p:sp>
        <p:nvSpPr>
          <p:cNvPr id="26" name="Freeform 25"/>
          <p:cNvSpPr>
            <a:spLocks/>
          </p:cNvSpPr>
          <p:nvPr/>
        </p:nvSpPr>
        <p:spPr bwMode="black">
          <a:xfrm>
            <a:off x="5636277" y="5600088"/>
            <a:ext cx="52044"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sz="3200" dirty="0">
              <a:solidFill>
                <a:srgbClr val="0096D6"/>
              </a:solidFill>
              <a:latin typeface="+mj-lt"/>
            </a:endParaRPr>
          </a:p>
        </p:txBody>
      </p:sp>
      <p:sp>
        <p:nvSpPr>
          <p:cNvPr id="27" name="Freeform 26"/>
          <p:cNvSpPr>
            <a:spLocks/>
          </p:cNvSpPr>
          <p:nvPr/>
        </p:nvSpPr>
        <p:spPr bwMode="black">
          <a:xfrm>
            <a:off x="5779560" y="5525703"/>
            <a:ext cx="52044"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sz="3200" dirty="0">
              <a:solidFill>
                <a:srgbClr val="0096D6"/>
              </a:solidFill>
              <a:latin typeface="+mj-lt"/>
            </a:endParaRPr>
          </a:p>
        </p:txBody>
      </p:sp>
      <p:sp>
        <p:nvSpPr>
          <p:cNvPr id="28" name="Freeform 27"/>
          <p:cNvSpPr>
            <a:spLocks/>
          </p:cNvSpPr>
          <p:nvPr/>
        </p:nvSpPr>
        <p:spPr bwMode="black">
          <a:xfrm>
            <a:off x="5925412" y="5600088"/>
            <a:ext cx="52044"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sz="3200" dirty="0">
              <a:solidFill>
                <a:srgbClr val="0096D6"/>
              </a:solidFill>
              <a:latin typeface="+mj-lt"/>
            </a:endParaRPr>
          </a:p>
        </p:txBody>
      </p:sp>
      <p:sp>
        <p:nvSpPr>
          <p:cNvPr id="29" name="Freeform 28"/>
          <p:cNvSpPr>
            <a:spLocks/>
          </p:cNvSpPr>
          <p:nvPr/>
        </p:nvSpPr>
        <p:spPr bwMode="black">
          <a:xfrm>
            <a:off x="6068061" y="5654198"/>
            <a:ext cx="55257"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sz="3200" dirty="0">
              <a:solidFill>
                <a:srgbClr val="0096D6"/>
              </a:solidFill>
              <a:latin typeface="+mj-lt"/>
            </a:endParaRPr>
          </a:p>
        </p:txBody>
      </p:sp>
      <p:sp>
        <p:nvSpPr>
          <p:cNvPr id="30" name="Freeform 29"/>
          <p:cNvSpPr>
            <a:spLocks/>
          </p:cNvSpPr>
          <p:nvPr/>
        </p:nvSpPr>
        <p:spPr bwMode="black">
          <a:xfrm>
            <a:off x="6213914" y="5600088"/>
            <a:ext cx="52687"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sz="3200" dirty="0">
              <a:solidFill>
                <a:srgbClr val="0096D6"/>
              </a:solidFill>
              <a:latin typeface="+mj-lt"/>
            </a:endParaRPr>
          </a:p>
        </p:txBody>
      </p:sp>
      <p:sp>
        <p:nvSpPr>
          <p:cNvPr id="31" name="Freeform 30"/>
          <p:cNvSpPr>
            <a:spLocks/>
          </p:cNvSpPr>
          <p:nvPr/>
        </p:nvSpPr>
        <p:spPr bwMode="black">
          <a:xfrm>
            <a:off x="6359767" y="5525703"/>
            <a:ext cx="52687"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sz="3200" dirty="0">
              <a:solidFill>
                <a:srgbClr val="0096D6"/>
              </a:solidFill>
              <a:latin typeface="+mj-lt"/>
            </a:endParaRPr>
          </a:p>
        </p:txBody>
      </p:sp>
      <p:sp>
        <p:nvSpPr>
          <p:cNvPr id="32" name="Freeform 31"/>
          <p:cNvSpPr>
            <a:spLocks/>
          </p:cNvSpPr>
          <p:nvPr/>
        </p:nvSpPr>
        <p:spPr bwMode="black">
          <a:xfrm>
            <a:off x="6503048" y="5600088"/>
            <a:ext cx="52687"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sz="3200" dirty="0">
              <a:solidFill>
                <a:srgbClr val="0096D6"/>
              </a:solidFill>
              <a:latin typeface="+mj-lt"/>
            </a:endParaRPr>
          </a:p>
        </p:txBody>
      </p:sp>
      <p:sp>
        <p:nvSpPr>
          <p:cNvPr id="33" name="Freeform 32"/>
          <p:cNvSpPr>
            <a:spLocks/>
          </p:cNvSpPr>
          <p:nvPr/>
        </p:nvSpPr>
        <p:spPr bwMode="black">
          <a:xfrm>
            <a:off x="6648901" y="5654198"/>
            <a:ext cx="52687"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sz="3200" dirty="0">
              <a:solidFill>
                <a:srgbClr val="0096D6"/>
              </a:solidFill>
              <a:latin typeface="+mj-l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p:cSld name="1_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srcRect/>
          <a:stretch>
            <a:fillRect/>
          </a:stretch>
        </p:blipFill>
        <p:spPr bwMode="auto">
          <a:xfrm>
            <a:off x="-16933" y="0"/>
            <a:ext cx="12208933" cy="6858000"/>
          </a:xfrm>
          <a:prstGeom prst="rect">
            <a:avLst/>
          </a:prstGeom>
          <a:noFill/>
        </p:spPr>
      </p:pic>
      <p:sp>
        <p:nvSpPr>
          <p:cNvPr id="34" name="TextBox 33"/>
          <p:cNvSpPr txBox="1"/>
          <p:nvPr userDrawn="1"/>
        </p:nvSpPr>
        <p:spPr>
          <a:xfrm>
            <a:off x="859588" y="2021603"/>
            <a:ext cx="2467663"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pic>
        <p:nvPicPr>
          <p:cNvPr id="35" name="Picture 34" descr="Pref_Logo+1-Line_Tagline-Rt-WHITE-RGB.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 y="5410216"/>
            <a:ext cx="6604000" cy="889289"/>
          </a:xfrm>
          <a:prstGeom prst="rect">
            <a:avLst/>
          </a:prstGeom>
        </p:spPr>
      </p:pic>
    </p:spTree>
    <p:extLst>
      <p:ext uri="{BB962C8B-B14F-4D97-AF65-F5344CB8AC3E}">
        <p14:creationId xmlns:p14="http://schemas.microsoft.com/office/powerpoint/2010/main" val="186651042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6250"/>
                                  </p:iterate>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childTnLst>
                          </p:cTn>
                        </p:par>
                        <p:par>
                          <p:cTn id="8" fill="hold">
                            <p:stCondLst>
                              <p:cond delay="1500"/>
                            </p:stCondLst>
                            <p:childTnLst>
                              <p:par>
                                <p:cTn id="9" presetID="10" presetClass="entr" presetSubtype="0" fill="hold" nodeType="afterEffect">
                                  <p:stCondLst>
                                    <p:cond delay="50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3_Bullet">
    <p:spTree>
      <p:nvGrpSpPr>
        <p:cNvPr id="1" name=""/>
        <p:cNvGrpSpPr/>
        <p:nvPr/>
      </p:nvGrpSpPr>
      <p:grpSpPr>
        <a:xfrm>
          <a:off x="0" y="0"/>
          <a:ext cx="0" cy="0"/>
          <a:chOff x="0" y="0"/>
          <a:chExt cx="0" cy="0"/>
        </a:xfrm>
      </p:grpSpPr>
      <p:grpSp>
        <p:nvGrpSpPr>
          <p:cNvPr id="2" name="Group 9"/>
          <p:cNvGrpSpPr/>
          <p:nvPr userDrawn="1"/>
        </p:nvGrpSpPr>
        <p:grpSpPr>
          <a:xfrm>
            <a:off x="20" y="925450"/>
            <a:ext cx="12191999" cy="187632"/>
            <a:chOff x="0" y="925450"/>
            <a:chExt cx="12188824" cy="187632"/>
          </a:xfrm>
        </p:grpSpPr>
        <p:sp>
          <p:nvSpPr>
            <p:cNvPr id="637" name="Rectangle 636"/>
            <p:cNvSpPr/>
            <p:nvPr userDrawn="1"/>
          </p:nvSpPr>
          <p:spPr>
            <a:xfrm>
              <a:off x="0" y="925450"/>
              <a:ext cx="12188824" cy="159057"/>
            </a:xfrm>
            <a:prstGeom prst="rect">
              <a:avLst/>
            </a:prstGeom>
            <a:gradFill rotWithShape="1">
              <a:gsLst>
                <a:gs pos="0">
                  <a:srgbClr val="000000">
                    <a:alpha val="0"/>
                  </a:srgbClr>
                </a:gs>
                <a:gs pos="100000">
                  <a:srgbClr val="000000">
                    <a:alpha val="35001"/>
                  </a:srgbClr>
                </a:gs>
              </a:gsLst>
              <a:lin ang="5400000" scaled="1"/>
            </a:gradFill>
            <a:ln w="9525" algn="ctr">
              <a:noFill/>
              <a:round/>
              <a:headEnd/>
              <a:tailEnd/>
            </a:ln>
          </p:spPr>
          <p:txBody>
            <a:bodyPr/>
            <a:lstStyle/>
            <a:p>
              <a:endParaRPr lang="en-US" sz="3200" dirty="0" smtClean="0">
                <a:solidFill>
                  <a:srgbClr val="0096D6"/>
                </a:solidFill>
              </a:endParaRPr>
            </a:p>
          </p:txBody>
        </p:sp>
        <p:sp>
          <p:nvSpPr>
            <p:cNvPr id="8" name="Rectangle 7"/>
            <p:cNvSpPr/>
            <p:nvPr userDrawn="1"/>
          </p:nvSpPr>
          <p:spPr>
            <a:xfrm>
              <a:off x="0" y="1085650"/>
              <a:ext cx="12188824" cy="27432"/>
            </a:xfrm>
            <a:prstGeom prst="rect">
              <a:avLst/>
            </a:prstGeom>
            <a:gradFill rotWithShape="1">
              <a:gsLst>
                <a:gs pos="0">
                  <a:srgbClr val="FFFFFF">
                    <a:alpha val="35000"/>
                  </a:srgbClr>
                </a:gs>
                <a:gs pos="100000">
                  <a:srgbClr val="FFFFFF">
                    <a:alpha val="0"/>
                  </a:srgbClr>
                </a:gs>
              </a:gsLst>
              <a:lin ang="0" scaled="1"/>
            </a:gradFill>
            <a:ln w="9525" algn="ctr">
              <a:noFill/>
              <a:round/>
              <a:headEnd/>
              <a:tailEnd/>
            </a:ln>
          </p:spPr>
          <p:txBody>
            <a:bodyPr/>
            <a:lstStyle/>
            <a:p>
              <a:endParaRPr lang="en-US" sz="3200" dirty="0" smtClean="0">
                <a:solidFill>
                  <a:srgbClr val="0096D6"/>
                </a:solidFill>
              </a:endParaRPr>
            </a:p>
          </p:txBody>
        </p:sp>
      </p:grpSp>
      <p:sp>
        <p:nvSpPr>
          <p:cNvPr id="7" name="Title 1"/>
          <p:cNvSpPr>
            <a:spLocks noGrp="1"/>
          </p:cNvSpPr>
          <p:nvPr>
            <p:ph type="title" hasCustomPrompt="1"/>
          </p:nvPr>
        </p:nvSpPr>
        <p:spPr>
          <a:xfrm>
            <a:off x="4" y="94669"/>
            <a:ext cx="12192015" cy="978725"/>
          </a:xfrm>
        </p:spPr>
        <p:txBody>
          <a:bodyPr vert="horz" lIns="45720" tIns="45718" rIns="45720" bIns="45718" rtlCol="0" anchor="ctr" anchorCtr="0">
            <a:noAutofit/>
          </a:bodyPr>
          <a:lstStyle>
            <a:lvl1pPr algn="ctr" defTabSz="914354" rtl="0" eaLnBrk="1" latinLnBrk="0" hangingPunct="1">
              <a:lnSpc>
                <a:spcPct val="80000"/>
              </a:lnSpc>
              <a:spcBef>
                <a:spcPct val="0"/>
              </a:spcBef>
              <a:buNone/>
              <a:defRPr lang="en-US" sz="3400" b="0" kern="1200" spc="0" baseline="0" dirty="0">
                <a:solidFill>
                  <a:schemeClr val="tx1">
                    <a:lumMod val="40000"/>
                    <a:lumOff val="60000"/>
                  </a:schemeClr>
                </a:solidFill>
                <a:effectLst>
                  <a:outerShdw blurRad="50800" dist="38100" dir="2700000" algn="tl" rotWithShape="0">
                    <a:prstClr val="black">
                      <a:alpha val="40000"/>
                    </a:prstClr>
                  </a:outerShdw>
                </a:effectLst>
                <a:latin typeface="+mj-lt"/>
                <a:ea typeface="+mj-ea"/>
                <a:cs typeface="+mj-cs"/>
              </a:defRPr>
            </a:lvl1pPr>
          </a:lstStyle>
          <a:p>
            <a:r>
              <a:rPr lang="en-US" dirty="0" smtClean="0"/>
              <a:t>Slide Title</a:t>
            </a:r>
            <a:br>
              <a:rPr lang="en-US" dirty="0" smtClean="0"/>
            </a:br>
            <a:r>
              <a:rPr lang="en-US" dirty="0" smtClean="0"/>
              <a:t>Slide Title</a:t>
            </a:r>
            <a:endParaRPr lang="en-US" dirty="0"/>
          </a:p>
        </p:txBody>
      </p:sp>
    </p:spTree>
    <p:extLst>
      <p:ext uri="{BB962C8B-B14F-4D97-AF65-F5344CB8AC3E}">
        <p14:creationId xmlns:p14="http://schemas.microsoft.com/office/powerpoint/2010/main" val="2953388391"/>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1" y="2130427"/>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1"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431290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272465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5" y="4406902"/>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5"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977045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49449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7"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7"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151469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902095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87783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4" y="273052"/>
            <a:ext cx="681566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498438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3108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4" y="273052"/>
            <a:ext cx="681566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075019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0"/>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1" y="274640"/>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2025BA-C356-4466-9989-60C9065E478C}" type="datetimeFigureOut">
              <a:rPr lang="zh-CN" altLang="en-US" smtClean="0">
                <a:solidFill>
                  <a:prstClr val="black">
                    <a:tint val="75000"/>
                  </a:prstClr>
                </a:solidFill>
              </a:rPr>
              <a:pPr/>
              <a:t>2018/7/26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4F12700C-AFAE-4D5C-A42D-413A5002E1BC}"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7051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Tree>
  </p:cSld>
  <p:clrMapOvr>
    <a:masterClrMapping/>
  </p:clrMapOvr>
  <p:transition spd="slow"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theme" Target="../theme/theme3.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51.xml"/><Relationship Id="rId18" Type="http://schemas.openxmlformats.org/officeDocument/2006/relationships/slideLayout" Target="../slideLayouts/slideLayout56.xml"/><Relationship Id="rId26" Type="http://schemas.openxmlformats.org/officeDocument/2006/relationships/slideLayout" Target="../slideLayouts/slideLayout64.xml"/><Relationship Id="rId3" Type="http://schemas.openxmlformats.org/officeDocument/2006/relationships/slideLayout" Target="../slideLayouts/slideLayout41.xml"/><Relationship Id="rId21" Type="http://schemas.openxmlformats.org/officeDocument/2006/relationships/slideLayout" Target="../slideLayouts/slideLayout59.xml"/><Relationship Id="rId34" Type="http://schemas.openxmlformats.org/officeDocument/2006/relationships/image" Target="../media/image1.jpeg"/><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5" Type="http://schemas.openxmlformats.org/officeDocument/2006/relationships/slideLayout" Target="../slideLayouts/slideLayout63.xml"/><Relationship Id="rId33" Type="http://schemas.openxmlformats.org/officeDocument/2006/relationships/theme" Target="../theme/theme4.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slideLayout" Target="../slideLayouts/slideLayout58.xml"/><Relationship Id="rId29" Type="http://schemas.openxmlformats.org/officeDocument/2006/relationships/slideLayout" Target="../slideLayouts/slideLayout67.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24" Type="http://schemas.openxmlformats.org/officeDocument/2006/relationships/slideLayout" Target="../slideLayouts/slideLayout62.xml"/><Relationship Id="rId32" Type="http://schemas.openxmlformats.org/officeDocument/2006/relationships/slideLayout" Target="../slideLayouts/slideLayout70.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23" Type="http://schemas.openxmlformats.org/officeDocument/2006/relationships/slideLayout" Target="../slideLayouts/slideLayout61.xml"/><Relationship Id="rId28" Type="http://schemas.openxmlformats.org/officeDocument/2006/relationships/slideLayout" Target="../slideLayouts/slideLayout66.xml"/><Relationship Id="rId10" Type="http://schemas.openxmlformats.org/officeDocument/2006/relationships/slideLayout" Target="../slideLayouts/slideLayout48.xml"/><Relationship Id="rId19" Type="http://schemas.openxmlformats.org/officeDocument/2006/relationships/slideLayout" Target="../slideLayouts/slideLayout57.xml"/><Relationship Id="rId31" Type="http://schemas.openxmlformats.org/officeDocument/2006/relationships/slideLayout" Target="../slideLayouts/slideLayout69.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slideLayout" Target="../slideLayouts/slideLayout60.xml"/><Relationship Id="rId27" Type="http://schemas.openxmlformats.org/officeDocument/2006/relationships/slideLayout" Target="../slideLayouts/slideLayout65.xml"/><Relationship Id="rId30" Type="http://schemas.openxmlformats.org/officeDocument/2006/relationships/slideLayout" Target="../slideLayouts/slideLayout68.xml"/><Relationship Id="rId8"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8.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theme" Target="../theme/theme5.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3"/>
          <p:cNvSpPr>
            <a:spLocks noGrp="1" noChangeArrowheads="1"/>
          </p:cNvSpPr>
          <p:nvPr>
            <p:ph type="body" idx="1"/>
          </p:nvPr>
        </p:nvSpPr>
        <p:spPr bwMode="auto">
          <a:xfrm>
            <a:off x="508001" y="1295400"/>
            <a:ext cx="11176000" cy="5562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98404" name="Rectangle 4"/>
          <p:cNvSpPr>
            <a:spLocks noGrp="1" noChangeArrowheads="1"/>
          </p:cNvSpPr>
          <p:nvPr>
            <p:ph type="dt" sz="half" idx="2"/>
          </p:nvPr>
        </p:nvSpPr>
        <p:spPr bwMode="auto">
          <a:xfrm>
            <a:off x="0" y="64008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000">
                <a:solidFill>
                  <a:schemeClr val="bg1"/>
                </a:solidFill>
                <a:ea typeface="+mn-ea"/>
              </a:defRPr>
            </a:lvl1pPr>
          </a:lstStyle>
          <a:p>
            <a:pPr>
              <a:defRPr/>
            </a:pPr>
            <a:endParaRPr lang="en-US" altLang="zh-CN"/>
          </a:p>
        </p:txBody>
      </p:sp>
      <p:sp>
        <p:nvSpPr>
          <p:cNvPr id="998405" name="Rectangle 5"/>
          <p:cNvSpPr>
            <a:spLocks noGrp="1" noChangeArrowheads="1"/>
          </p:cNvSpPr>
          <p:nvPr>
            <p:ph type="ftr" sz="quarter" idx="3"/>
          </p:nvPr>
        </p:nvSpPr>
        <p:spPr bwMode="auto">
          <a:xfrm>
            <a:off x="4470400" y="64008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000">
                <a:solidFill>
                  <a:schemeClr val="bg1"/>
                </a:solidFill>
                <a:ea typeface="+mn-ea"/>
              </a:defRPr>
            </a:lvl1pPr>
          </a:lstStyle>
          <a:p>
            <a:pPr>
              <a:defRPr/>
            </a:pPr>
            <a:endParaRPr lang="en-US" altLang="zh-CN"/>
          </a:p>
        </p:txBody>
      </p:sp>
      <p:sp>
        <p:nvSpPr>
          <p:cNvPr id="998406" name="Rectangle 6"/>
          <p:cNvSpPr>
            <a:spLocks noChangeArrowheads="1"/>
          </p:cNvSpPr>
          <p:nvPr/>
        </p:nvSpPr>
        <p:spPr bwMode="auto">
          <a:xfrm>
            <a:off x="1" y="1"/>
            <a:ext cx="12192000" cy="584775"/>
          </a:xfrm>
          <a:prstGeom prst="rect">
            <a:avLst/>
          </a:prstGeom>
          <a:noFill/>
          <a:ln w="9525">
            <a:noFill/>
            <a:miter lim="800000"/>
            <a:headEnd/>
            <a:tailEnd/>
          </a:ln>
          <a:effectLst/>
        </p:spPr>
        <p:txBody>
          <a:bodyPr>
            <a:spAutoFit/>
          </a:bodyPr>
          <a:lstStyle/>
          <a:p>
            <a:pPr algn="ctr">
              <a:defRPr/>
            </a:pPr>
            <a:endParaRPr lang="zh-CN" altLang="en-US" sz="3200"/>
          </a:p>
        </p:txBody>
      </p:sp>
      <p:sp>
        <p:nvSpPr>
          <p:cNvPr id="998407" name="Text Box 7"/>
          <p:cNvSpPr txBox="1">
            <a:spLocks noChangeArrowheads="1"/>
          </p:cNvSpPr>
          <p:nvPr/>
        </p:nvSpPr>
        <p:spPr bwMode="auto">
          <a:xfrm>
            <a:off x="11582400" y="6583363"/>
            <a:ext cx="609600" cy="304800"/>
          </a:xfrm>
          <a:prstGeom prst="rect">
            <a:avLst/>
          </a:prstGeom>
          <a:noFill/>
          <a:ln w="9525">
            <a:noFill/>
            <a:miter lim="800000"/>
            <a:headEnd/>
            <a:tailEnd/>
          </a:ln>
          <a:effectLst/>
        </p:spPr>
        <p:txBody>
          <a:bodyPr>
            <a:spAutoFit/>
          </a:bodyPr>
          <a:lstStyle/>
          <a:p>
            <a:pPr algn="ctr">
              <a:spcBef>
                <a:spcPct val="50000"/>
              </a:spcBef>
              <a:defRPr/>
            </a:pPr>
            <a:fld id="{F0FAAD27-69BC-4F71-88D2-1EAE59AB4FBE}" type="slidenum">
              <a:rPr lang="en-US" altLang="zh-CN" sz="1400" b="1">
                <a:solidFill>
                  <a:schemeClr val="folHlink"/>
                </a:solidFill>
                <a:latin typeface="黑体" pitchFamily="2" charset="-122"/>
              </a:rPr>
              <a:pPr algn="ctr">
                <a:spcBef>
                  <a:spcPct val="50000"/>
                </a:spcBef>
                <a:defRPr/>
              </a:pPr>
              <a:t>‹#›</a:t>
            </a:fld>
            <a:endParaRPr lang="en-US" altLang="zh-CN" sz="1400" b="1">
              <a:solidFill>
                <a:schemeClr val="folHlink"/>
              </a:solidFill>
              <a:latin typeface="黑体" pitchFamily="2" charset="-122"/>
            </a:endParaRPr>
          </a:p>
        </p:txBody>
      </p:sp>
      <p:sp>
        <p:nvSpPr>
          <p:cNvPr id="998410" name="Rectangle 10"/>
          <p:cNvSpPr>
            <a:spLocks noChangeArrowheads="1"/>
          </p:cNvSpPr>
          <p:nvPr/>
        </p:nvSpPr>
        <p:spPr bwMode="auto">
          <a:xfrm>
            <a:off x="1" y="-26988"/>
            <a:ext cx="12192000" cy="935038"/>
          </a:xfrm>
          <a:prstGeom prst="rect">
            <a:avLst/>
          </a:prstGeom>
          <a:solidFill>
            <a:srgbClr val="003399"/>
          </a:solidFill>
          <a:ln w="9525">
            <a:noFill/>
            <a:miter lim="800000"/>
            <a:headEnd/>
            <a:tailEnd/>
          </a:ln>
          <a:effectLst/>
        </p:spPr>
        <p:txBody>
          <a:bodyPr wrap="none" anchor="ctr"/>
          <a:lstStyle/>
          <a:p>
            <a:pPr algn="ctr">
              <a:defRPr/>
            </a:pPr>
            <a:endParaRPr lang="zh-CN" altLang="en-US" sz="3200"/>
          </a:p>
        </p:txBody>
      </p:sp>
      <p:sp>
        <p:nvSpPr>
          <p:cNvPr id="3080" name="Rectangle 2"/>
          <p:cNvSpPr>
            <a:spLocks noGrp="1" noChangeArrowheads="1"/>
          </p:cNvSpPr>
          <p:nvPr>
            <p:ph type="title"/>
          </p:nvPr>
        </p:nvSpPr>
        <p:spPr bwMode="auto">
          <a:xfrm>
            <a:off x="1" y="-26988"/>
            <a:ext cx="12240684" cy="90805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Tree>
  </p:cSld>
  <p:clrMap bg1="lt1" tx1="dk1" bg2="lt2" tx2="dk2" accent1="accent1" accent2="accent2" accent3="accent3" accent4="accent4" accent5="accent5" accent6="accent6" hlink="hlink" folHlink="folHlink"/>
  <p:sldLayoutIdLst>
    <p:sldLayoutId id="2147485129" r:id="rId1"/>
    <p:sldLayoutId id="2147485107" r:id="rId2"/>
    <p:sldLayoutId id="2147485108" r:id="rId3"/>
    <p:sldLayoutId id="2147485109" r:id="rId4"/>
    <p:sldLayoutId id="2147485110" r:id="rId5"/>
    <p:sldLayoutId id="2147485111" r:id="rId6"/>
    <p:sldLayoutId id="2147485112" r:id="rId7"/>
    <p:sldLayoutId id="2147485113" r:id="rId8"/>
    <p:sldLayoutId id="2147485114" r:id="rId9"/>
    <p:sldLayoutId id="2147485115" r:id="rId10"/>
    <p:sldLayoutId id="2147485116" r:id="rId11"/>
    <p:sldLayoutId id="2147485232" r:id="rId12"/>
  </p:sldLayoutIdLst>
  <p:transition spd="slow" advClick="0"/>
  <p:txStyles>
    <p:titleStyle>
      <a:lvl1pPr algn="l" rtl="0" eaLnBrk="0" fontAlgn="base" hangingPunct="0">
        <a:spcBef>
          <a:spcPct val="0"/>
        </a:spcBef>
        <a:spcAft>
          <a:spcPct val="0"/>
        </a:spcAft>
        <a:defRPr kumimoji="1" sz="3600" b="1">
          <a:solidFill>
            <a:schemeClr val="bg1"/>
          </a:solidFill>
          <a:latin typeface="+mj-lt"/>
          <a:ea typeface="+mj-ea"/>
          <a:cs typeface="+mj-cs"/>
        </a:defRPr>
      </a:lvl1pPr>
      <a:lvl2pPr algn="l" rtl="0" eaLnBrk="0" fontAlgn="base" hangingPunct="0">
        <a:spcBef>
          <a:spcPct val="0"/>
        </a:spcBef>
        <a:spcAft>
          <a:spcPct val="0"/>
        </a:spcAft>
        <a:defRPr kumimoji="1" sz="3600" b="1">
          <a:solidFill>
            <a:schemeClr val="bg1"/>
          </a:solidFill>
          <a:latin typeface="Times New Roman" pitchFamily="18" charset="0"/>
          <a:ea typeface="黑体" pitchFamily="2" charset="-122"/>
        </a:defRPr>
      </a:lvl2pPr>
      <a:lvl3pPr algn="l" rtl="0" eaLnBrk="0" fontAlgn="base" hangingPunct="0">
        <a:spcBef>
          <a:spcPct val="0"/>
        </a:spcBef>
        <a:spcAft>
          <a:spcPct val="0"/>
        </a:spcAft>
        <a:defRPr kumimoji="1" sz="3600" b="1">
          <a:solidFill>
            <a:schemeClr val="bg1"/>
          </a:solidFill>
          <a:latin typeface="Times New Roman" pitchFamily="18" charset="0"/>
          <a:ea typeface="黑体" pitchFamily="2" charset="-122"/>
        </a:defRPr>
      </a:lvl3pPr>
      <a:lvl4pPr algn="l" rtl="0" eaLnBrk="0" fontAlgn="base" hangingPunct="0">
        <a:spcBef>
          <a:spcPct val="0"/>
        </a:spcBef>
        <a:spcAft>
          <a:spcPct val="0"/>
        </a:spcAft>
        <a:defRPr kumimoji="1" sz="3600" b="1">
          <a:solidFill>
            <a:schemeClr val="bg1"/>
          </a:solidFill>
          <a:latin typeface="Times New Roman" pitchFamily="18" charset="0"/>
          <a:ea typeface="黑体" pitchFamily="2" charset="-122"/>
        </a:defRPr>
      </a:lvl4pPr>
      <a:lvl5pPr algn="l" rtl="0" eaLnBrk="0" fontAlgn="base" hangingPunct="0">
        <a:spcBef>
          <a:spcPct val="0"/>
        </a:spcBef>
        <a:spcAft>
          <a:spcPct val="0"/>
        </a:spcAft>
        <a:defRPr kumimoji="1" sz="3600" b="1">
          <a:solidFill>
            <a:schemeClr val="bg1"/>
          </a:solidFill>
          <a:latin typeface="Times New Roman" pitchFamily="18" charset="0"/>
          <a:ea typeface="黑体" pitchFamily="2" charset="-122"/>
        </a:defRPr>
      </a:lvl5pPr>
      <a:lvl6pPr marL="457200" algn="l" rtl="0" fontAlgn="base">
        <a:spcBef>
          <a:spcPct val="0"/>
        </a:spcBef>
        <a:spcAft>
          <a:spcPct val="0"/>
        </a:spcAft>
        <a:defRPr kumimoji="1" sz="3600" b="1">
          <a:solidFill>
            <a:schemeClr val="bg1"/>
          </a:solidFill>
          <a:latin typeface="Times New Roman" pitchFamily="18" charset="0"/>
          <a:ea typeface="黑体" pitchFamily="2" charset="-122"/>
        </a:defRPr>
      </a:lvl6pPr>
      <a:lvl7pPr marL="914400" algn="l" rtl="0" fontAlgn="base">
        <a:spcBef>
          <a:spcPct val="0"/>
        </a:spcBef>
        <a:spcAft>
          <a:spcPct val="0"/>
        </a:spcAft>
        <a:defRPr kumimoji="1" sz="3600" b="1">
          <a:solidFill>
            <a:schemeClr val="bg1"/>
          </a:solidFill>
          <a:latin typeface="Times New Roman" pitchFamily="18" charset="0"/>
          <a:ea typeface="黑体" pitchFamily="2" charset="-122"/>
        </a:defRPr>
      </a:lvl7pPr>
      <a:lvl8pPr marL="1371600" algn="l" rtl="0" fontAlgn="base">
        <a:spcBef>
          <a:spcPct val="0"/>
        </a:spcBef>
        <a:spcAft>
          <a:spcPct val="0"/>
        </a:spcAft>
        <a:defRPr kumimoji="1" sz="3600" b="1">
          <a:solidFill>
            <a:schemeClr val="bg1"/>
          </a:solidFill>
          <a:latin typeface="Times New Roman" pitchFamily="18" charset="0"/>
          <a:ea typeface="黑体" pitchFamily="2" charset="-122"/>
        </a:defRPr>
      </a:lvl8pPr>
      <a:lvl9pPr marL="1828800" algn="l" rtl="0" fontAlgn="base">
        <a:spcBef>
          <a:spcPct val="0"/>
        </a:spcBef>
        <a:spcAft>
          <a:spcPct val="0"/>
        </a:spcAft>
        <a:defRPr kumimoji="1" sz="3600" b="1">
          <a:solidFill>
            <a:schemeClr val="bg1"/>
          </a:solidFill>
          <a:latin typeface="Times New Roman" pitchFamily="18" charset="0"/>
          <a:ea typeface="黑体" pitchFamily="2" charset="-122"/>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kumimoji="1" sz="3600" b="1">
          <a:solidFill>
            <a:srgbClr val="000099"/>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kumimoji="1" sz="3200" b="1">
          <a:solidFill>
            <a:srgbClr val="000099"/>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kumimoji="1" sz="2800">
          <a:solidFill>
            <a:srgbClr val="000099"/>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kumimoji="1" sz="2000">
          <a:solidFill>
            <a:srgbClr val="000099"/>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kumimoji="1" sz="2000">
          <a:solidFill>
            <a:srgbClr val="000099"/>
          </a:solidFill>
          <a:latin typeface="+mn-lt"/>
          <a:ea typeface="+mn-ea"/>
        </a:defRPr>
      </a:lvl5pPr>
      <a:lvl6pPr marL="2514600" indent="-228600" algn="l" rtl="0" fontAlgn="base">
        <a:spcBef>
          <a:spcPct val="20000"/>
        </a:spcBef>
        <a:spcAft>
          <a:spcPct val="0"/>
        </a:spcAft>
        <a:buClr>
          <a:schemeClr val="accent1"/>
        </a:buClr>
        <a:buSzPct val="50000"/>
        <a:buFont typeface="Wingdings" pitchFamily="2" charset="2"/>
        <a:buChar char="n"/>
        <a:defRPr kumimoji="1" sz="2000">
          <a:solidFill>
            <a:srgbClr val="000099"/>
          </a:solidFill>
          <a:latin typeface="+mn-lt"/>
          <a:ea typeface="+mn-ea"/>
        </a:defRPr>
      </a:lvl6pPr>
      <a:lvl7pPr marL="2971800" indent="-228600" algn="l" rtl="0" fontAlgn="base">
        <a:spcBef>
          <a:spcPct val="20000"/>
        </a:spcBef>
        <a:spcAft>
          <a:spcPct val="0"/>
        </a:spcAft>
        <a:buClr>
          <a:schemeClr val="accent1"/>
        </a:buClr>
        <a:buSzPct val="50000"/>
        <a:buFont typeface="Wingdings" pitchFamily="2" charset="2"/>
        <a:buChar char="n"/>
        <a:defRPr kumimoji="1" sz="2000">
          <a:solidFill>
            <a:srgbClr val="000099"/>
          </a:solidFill>
          <a:latin typeface="+mn-lt"/>
          <a:ea typeface="+mn-ea"/>
        </a:defRPr>
      </a:lvl7pPr>
      <a:lvl8pPr marL="3429000" indent="-228600" algn="l" rtl="0" fontAlgn="base">
        <a:spcBef>
          <a:spcPct val="20000"/>
        </a:spcBef>
        <a:spcAft>
          <a:spcPct val="0"/>
        </a:spcAft>
        <a:buClr>
          <a:schemeClr val="accent1"/>
        </a:buClr>
        <a:buSzPct val="50000"/>
        <a:buFont typeface="Wingdings" pitchFamily="2" charset="2"/>
        <a:buChar char="n"/>
        <a:defRPr kumimoji="1" sz="2000">
          <a:solidFill>
            <a:srgbClr val="000099"/>
          </a:solidFill>
          <a:latin typeface="+mn-lt"/>
          <a:ea typeface="+mn-ea"/>
        </a:defRPr>
      </a:lvl8pPr>
      <a:lvl9pPr marL="3886200" indent="-228600" algn="l" rtl="0" fontAlgn="base">
        <a:spcBef>
          <a:spcPct val="20000"/>
        </a:spcBef>
        <a:spcAft>
          <a:spcPct val="0"/>
        </a:spcAft>
        <a:buClr>
          <a:schemeClr val="accent1"/>
        </a:buClr>
        <a:buSzPct val="50000"/>
        <a:buFont typeface="Wingdings" pitchFamily="2" charset="2"/>
        <a:buChar char="n"/>
        <a:defRPr kumimoji="1" sz="2000">
          <a:solidFill>
            <a:srgbClr val="000099"/>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92" name="Rectangle 20"/>
          <p:cNvSpPr>
            <a:spLocks noChangeArrowheads="1"/>
          </p:cNvSpPr>
          <p:nvPr/>
        </p:nvSpPr>
        <p:spPr bwMode="auto">
          <a:xfrm>
            <a:off x="-48683" y="0"/>
            <a:ext cx="12240684" cy="908050"/>
          </a:xfrm>
          <a:prstGeom prst="rect">
            <a:avLst/>
          </a:prstGeom>
          <a:solidFill>
            <a:srgbClr val="003399"/>
          </a:solidFill>
          <a:ln w="9525">
            <a:solidFill>
              <a:schemeClr val="tx1"/>
            </a:solidFill>
            <a:miter lim="800000"/>
            <a:headEnd/>
            <a:tailEnd/>
          </a:ln>
          <a:effectLst/>
        </p:spPr>
        <p:txBody>
          <a:bodyPr wrap="none" anchor="ctr"/>
          <a:lstStyle/>
          <a:p>
            <a:pPr algn="ctr">
              <a:defRPr/>
            </a:pPr>
            <a:endParaRPr lang="zh-CN" altLang="en-US" sz="3200">
              <a:solidFill>
                <a:srgbClr val="000000"/>
              </a:solidFill>
              <a:latin typeface="Arial" charset="0"/>
              <a:ea typeface="华文细黑" pitchFamily="2" charset="-122"/>
            </a:endParaRPr>
          </a:p>
        </p:txBody>
      </p:sp>
      <p:sp>
        <p:nvSpPr>
          <p:cNvPr id="4099" name="Rectangle 4"/>
          <p:cNvSpPr>
            <a:spLocks noGrp="1" noChangeArrowheads="1"/>
          </p:cNvSpPr>
          <p:nvPr>
            <p:ph type="title"/>
          </p:nvPr>
        </p:nvSpPr>
        <p:spPr bwMode="auto">
          <a:xfrm>
            <a:off x="-48683" y="0"/>
            <a:ext cx="12240684" cy="9080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4100" name="Rectangle 6"/>
          <p:cNvSpPr>
            <a:spLocks noGrp="1" noChangeArrowheads="1"/>
          </p:cNvSpPr>
          <p:nvPr>
            <p:ph type="body" idx="1"/>
          </p:nvPr>
        </p:nvSpPr>
        <p:spPr bwMode="auto">
          <a:xfrm>
            <a:off x="508001" y="1295400"/>
            <a:ext cx="11176000" cy="5562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079" name="Rectangle 7"/>
          <p:cNvSpPr>
            <a:spLocks noGrp="1" noChangeArrowheads="1"/>
          </p:cNvSpPr>
          <p:nvPr>
            <p:ph type="dt" sz="half" idx="2"/>
          </p:nvPr>
        </p:nvSpPr>
        <p:spPr bwMode="auto">
          <a:xfrm>
            <a:off x="0" y="64008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b="0">
                <a:solidFill>
                  <a:srgbClr val="FFFFFF"/>
                </a:solidFill>
                <a:latin typeface="Arial" pitchFamily="34" charset="0"/>
                <a:ea typeface="宋体" pitchFamily="2" charset="-122"/>
              </a:defRPr>
            </a:lvl1pPr>
          </a:lstStyle>
          <a:p>
            <a:pPr>
              <a:defRPr/>
            </a:pPr>
            <a:endParaRPr lang="en-US" altLang="zh-CN"/>
          </a:p>
        </p:txBody>
      </p:sp>
      <p:sp>
        <p:nvSpPr>
          <p:cNvPr id="3080" name="Rectangle 8"/>
          <p:cNvSpPr>
            <a:spLocks noGrp="1" noChangeArrowheads="1"/>
          </p:cNvSpPr>
          <p:nvPr>
            <p:ph type="ftr" sz="quarter" idx="3"/>
          </p:nvPr>
        </p:nvSpPr>
        <p:spPr bwMode="auto">
          <a:xfrm>
            <a:off x="4470400" y="64008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000" b="0">
                <a:solidFill>
                  <a:srgbClr val="FFFFFF"/>
                </a:solidFill>
                <a:latin typeface="Arial" pitchFamily="34" charset="0"/>
                <a:ea typeface="宋体" pitchFamily="2" charset="-122"/>
              </a:defRPr>
            </a:lvl1pPr>
          </a:lstStyle>
          <a:p>
            <a:pPr>
              <a:defRPr/>
            </a:pPr>
            <a:endParaRPr lang="en-US" altLang="zh-CN"/>
          </a:p>
        </p:txBody>
      </p:sp>
      <p:sp>
        <p:nvSpPr>
          <p:cNvPr id="3082" name="Text Box 10"/>
          <p:cNvSpPr txBox="1">
            <a:spLocks noChangeArrowheads="1"/>
          </p:cNvSpPr>
          <p:nvPr/>
        </p:nvSpPr>
        <p:spPr bwMode="auto">
          <a:xfrm>
            <a:off x="11582400" y="6583363"/>
            <a:ext cx="609600" cy="304800"/>
          </a:xfrm>
          <a:prstGeom prst="rect">
            <a:avLst/>
          </a:prstGeom>
          <a:noFill/>
          <a:ln w="9525">
            <a:noFill/>
            <a:miter lim="800000"/>
            <a:headEnd/>
            <a:tailEnd/>
          </a:ln>
          <a:effectLst/>
        </p:spPr>
        <p:txBody>
          <a:bodyPr>
            <a:spAutoFit/>
          </a:bodyPr>
          <a:lstStyle/>
          <a:p>
            <a:pPr algn="ctr">
              <a:spcBef>
                <a:spcPct val="50000"/>
              </a:spcBef>
              <a:defRPr/>
            </a:pPr>
            <a:fld id="{ADF2BE4B-DC3A-41BA-8618-D4AA61013564}" type="slidenum">
              <a:rPr lang="en-US" altLang="zh-CN" sz="1400">
                <a:solidFill>
                  <a:srgbClr val="3333CC"/>
                </a:solidFill>
                <a:latin typeface="黑体" pitchFamily="2" charset="-122"/>
                <a:ea typeface="华文细黑" pitchFamily="2" charset="-122"/>
              </a:rPr>
              <a:pPr algn="ctr">
                <a:spcBef>
                  <a:spcPct val="50000"/>
                </a:spcBef>
                <a:defRPr/>
              </a:pPr>
              <a:t>‹#›</a:t>
            </a:fld>
            <a:endParaRPr lang="en-US" altLang="zh-CN" sz="1400">
              <a:solidFill>
                <a:srgbClr val="3333CC"/>
              </a:solidFill>
              <a:latin typeface="黑体" pitchFamily="2" charset="-122"/>
              <a:ea typeface="华文细黑" pitchFamily="2" charset="-122"/>
            </a:endParaRPr>
          </a:p>
        </p:txBody>
      </p:sp>
    </p:spTree>
  </p:cSld>
  <p:clrMap bg1="lt1" tx1="dk1" bg2="lt2" tx2="dk2" accent1="accent1" accent2="accent2" accent3="accent3" accent4="accent4" accent5="accent5" accent6="accent6" hlink="hlink" folHlink="folHlink"/>
  <p:sldLayoutIdLst>
    <p:sldLayoutId id="2147485117" r:id="rId1"/>
    <p:sldLayoutId id="2147485118" r:id="rId2"/>
    <p:sldLayoutId id="2147485119" r:id="rId3"/>
    <p:sldLayoutId id="2147485120" r:id="rId4"/>
    <p:sldLayoutId id="2147485121" r:id="rId5"/>
    <p:sldLayoutId id="2147485122" r:id="rId6"/>
    <p:sldLayoutId id="2147485123" r:id="rId7"/>
    <p:sldLayoutId id="2147485124" r:id="rId8"/>
    <p:sldLayoutId id="2147485125" r:id="rId9"/>
    <p:sldLayoutId id="2147485126" r:id="rId10"/>
    <p:sldLayoutId id="2147485127" r:id="rId11"/>
    <p:sldLayoutId id="2147485128" r:id="rId12"/>
  </p:sldLayoutIdLst>
  <p:transition spd="slow" advClick="0"/>
  <p:timing>
    <p:tnLst>
      <p:par>
        <p:cTn id="1" dur="indefinite" restart="never" nodeType="tmRoot"/>
      </p:par>
    </p:tnLst>
  </p:timing>
  <p:txStyles>
    <p:titleStyle>
      <a:lvl1pPr algn="l" rtl="0" eaLnBrk="0" fontAlgn="base" hangingPunct="0">
        <a:spcBef>
          <a:spcPct val="0"/>
        </a:spcBef>
        <a:spcAft>
          <a:spcPct val="0"/>
        </a:spcAft>
        <a:defRPr kumimoji="1" sz="3600" b="1">
          <a:solidFill>
            <a:schemeClr val="bg1"/>
          </a:solidFill>
          <a:latin typeface="+mj-lt"/>
          <a:ea typeface="+mj-ea"/>
          <a:cs typeface="+mj-cs"/>
        </a:defRPr>
      </a:lvl1pPr>
      <a:lvl2pPr algn="l" rtl="0" eaLnBrk="0" fontAlgn="base" hangingPunct="0">
        <a:spcBef>
          <a:spcPct val="0"/>
        </a:spcBef>
        <a:spcAft>
          <a:spcPct val="0"/>
        </a:spcAft>
        <a:defRPr kumimoji="1" sz="3600" b="1">
          <a:solidFill>
            <a:schemeClr val="bg1"/>
          </a:solidFill>
          <a:latin typeface="Times New Roman" pitchFamily="18" charset="0"/>
          <a:ea typeface="黑体" pitchFamily="2" charset="-122"/>
        </a:defRPr>
      </a:lvl2pPr>
      <a:lvl3pPr algn="l" rtl="0" eaLnBrk="0" fontAlgn="base" hangingPunct="0">
        <a:spcBef>
          <a:spcPct val="0"/>
        </a:spcBef>
        <a:spcAft>
          <a:spcPct val="0"/>
        </a:spcAft>
        <a:defRPr kumimoji="1" sz="3600" b="1">
          <a:solidFill>
            <a:schemeClr val="bg1"/>
          </a:solidFill>
          <a:latin typeface="Times New Roman" pitchFamily="18" charset="0"/>
          <a:ea typeface="黑体" pitchFamily="2" charset="-122"/>
        </a:defRPr>
      </a:lvl3pPr>
      <a:lvl4pPr algn="l" rtl="0" eaLnBrk="0" fontAlgn="base" hangingPunct="0">
        <a:spcBef>
          <a:spcPct val="0"/>
        </a:spcBef>
        <a:spcAft>
          <a:spcPct val="0"/>
        </a:spcAft>
        <a:defRPr kumimoji="1" sz="3600" b="1">
          <a:solidFill>
            <a:schemeClr val="bg1"/>
          </a:solidFill>
          <a:latin typeface="Times New Roman" pitchFamily="18" charset="0"/>
          <a:ea typeface="黑体" pitchFamily="2" charset="-122"/>
        </a:defRPr>
      </a:lvl4pPr>
      <a:lvl5pPr algn="l" rtl="0" eaLnBrk="0" fontAlgn="base" hangingPunct="0">
        <a:spcBef>
          <a:spcPct val="0"/>
        </a:spcBef>
        <a:spcAft>
          <a:spcPct val="0"/>
        </a:spcAft>
        <a:defRPr kumimoji="1" sz="3600" b="1">
          <a:solidFill>
            <a:schemeClr val="bg1"/>
          </a:solidFill>
          <a:latin typeface="Times New Roman" pitchFamily="18" charset="0"/>
          <a:ea typeface="黑体" pitchFamily="2" charset="-122"/>
        </a:defRPr>
      </a:lvl5pPr>
      <a:lvl6pPr marL="457200" algn="l" rtl="0" eaLnBrk="0" fontAlgn="base" hangingPunct="0">
        <a:spcBef>
          <a:spcPct val="0"/>
        </a:spcBef>
        <a:spcAft>
          <a:spcPct val="0"/>
        </a:spcAft>
        <a:defRPr kumimoji="1" sz="3600" b="1">
          <a:solidFill>
            <a:schemeClr val="bg1"/>
          </a:solidFill>
          <a:latin typeface="Times New Roman" pitchFamily="18" charset="0"/>
          <a:ea typeface="黑体" pitchFamily="2" charset="-122"/>
        </a:defRPr>
      </a:lvl6pPr>
      <a:lvl7pPr marL="914400" algn="l" rtl="0" eaLnBrk="0" fontAlgn="base" hangingPunct="0">
        <a:spcBef>
          <a:spcPct val="0"/>
        </a:spcBef>
        <a:spcAft>
          <a:spcPct val="0"/>
        </a:spcAft>
        <a:defRPr kumimoji="1" sz="3600" b="1">
          <a:solidFill>
            <a:schemeClr val="bg1"/>
          </a:solidFill>
          <a:latin typeface="Times New Roman" pitchFamily="18" charset="0"/>
          <a:ea typeface="黑体" pitchFamily="2" charset="-122"/>
        </a:defRPr>
      </a:lvl7pPr>
      <a:lvl8pPr marL="1371600" algn="l" rtl="0" eaLnBrk="0" fontAlgn="base" hangingPunct="0">
        <a:spcBef>
          <a:spcPct val="0"/>
        </a:spcBef>
        <a:spcAft>
          <a:spcPct val="0"/>
        </a:spcAft>
        <a:defRPr kumimoji="1" sz="3600" b="1">
          <a:solidFill>
            <a:schemeClr val="bg1"/>
          </a:solidFill>
          <a:latin typeface="Times New Roman" pitchFamily="18" charset="0"/>
          <a:ea typeface="黑体" pitchFamily="2" charset="-122"/>
        </a:defRPr>
      </a:lvl8pPr>
      <a:lvl9pPr marL="1828800" algn="l" rtl="0" eaLnBrk="0" fontAlgn="base" hangingPunct="0">
        <a:spcBef>
          <a:spcPct val="0"/>
        </a:spcBef>
        <a:spcAft>
          <a:spcPct val="0"/>
        </a:spcAft>
        <a:defRPr kumimoji="1" sz="3600" b="1">
          <a:solidFill>
            <a:schemeClr val="bg1"/>
          </a:solidFill>
          <a:latin typeface="Times New Roman" pitchFamily="18" charset="0"/>
          <a:ea typeface="黑体" pitchFamily="2" charset="-122"/>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kumimoji="1" sz="3600" b="1">
          <a:solidFill>
            <a:srgbClr val="000099"/>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kumimoji="1" sz="3200" b="1">
          <a:solidFill>
            <a:srgbClr val="000099"/>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kumimoji="1" sz="2800">
          <a:solidFill>
            <a:srgbClr val="000099"/>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kumimoji="1" sz="2000">
          <a:solidFill>
            <a:srgbClr val="000099"/>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kumimoji="1" sz="2000">
          <a:solidFill>
            <a:srgbClr val="000099"/>
          </a:solidFill>
          <a:latin typeface="+mn-lt"/>
          <a:ea typeface="+mn-ea"/>
        </a:defRPr>
      </a:lvl5pPr>
      <a:lvl6pPr marL="2514600" indent="-228600" algn="l" rtl="0" eaLnBrk="0" fontAlgn="base" hangingPunct="0">
        <a:spcBef>
          <a:spcPct val="20000"/>
        </a:spcBef>
        <a:spcAft>
          <a:spcPct val="0"/>
        </a:spcAft>
        <a:buClr>
          <a:schemeClr val="accent1"/>
        </a:buClr>
        <a:buSzPct val="50000"/>
        <a:buFont typeface="Wingdings" pitchFamily="2" charset="2"/>
        <a:buChar char="n"/>
        <a:defRPr kumimoji="1" sz="2000">
          <a:solidFill>
            <a:srgbClr val="000099"/>
          </a:solidFill>
          <a:latin typeface="+mn-lt"/>
          <a:ea typeface="+mn-ea"/>
        </a:defRPr>
      </a:lvl6pPr>
      <a:lvl7pPr marL="2971800" indent="-228600" algn="l" rtl="0" eaLnBrk="0" fontAlgn="base" hangingPunct="0">
        <a:spcBef>
          <a:spcPct val="20000"/>
        </a:spcBef>
        <a:spcAft>
          <a:spcPct val="0"/>
        </a:spcAft>
        <a:buClr>
          <a:schemeClr val="accent1"/>
        </a:buClr>
        <a:buSzPct val="50000"/>
        <a:buFont typeface="Wingdings" pitchFamily="2" charset="2"/>
        <a:buChar char="n"/>
        <a:defRPr kumimoji="1" sz="2000">
          <a:solidFill>
            <a:srgbClr val="000099"/>
          </a:solidFill>
          <a:latin typeface="+mn-lt"/>
          <a:ea typeface="+mn-ea"/>
        </a:defRPr>
      </a:lvl7pPr>
      <a:lvl8pPr marL="3429000" indent="-228600" algn="l" rtl="0" eaLnBrk="0" fontAlgn="base" hangingPunct="0">
        <a:spcBef>
          <a:spcPct val="20000"/>
        </a:spcBef>
        <a:spcAft>
          <a:spcPct val="0"/>
        </a:spcAft>
        <a:buClr>
          <a:schemeClr val="accent1"/>
        </a:buClr>
        <a:buSzPct val="50000"/>
        <a:buFont typeface="Wingdings" pitchFamily="2" charset="2"/>
        <a:buChar char="n"/>
        <a:defRPr kumimoji="1" sz="2000">
          <a:solidFill>
            <a:srgbClr val="000099"/>
          </a:solidFill>
          <a:latin typeface="+mn-lt"/>
          <a:ea typeface="+mn-ea"/>
        </a:defRPr>
      </a:lvl8pPr>
      <a:lvl9pPr marL="3886200" indent="-228600" algn="l" rtl="0" eaLnBrk="0" fontAlgn="base" hangingPunct="0">
        <a:spcBef>
          <a:spcPct val="20000"/>
        </a:spcBef>
        <a:spcAft>
          <a:spcPct val="0"/>
        </a:spcAft>
        <a:buClr>
          <a:schemeClr val="accent1"/>
        </a:buClr>
        <a:buSzPct val="50000"/>
        <a:buFont typeface="Wingdings" pitchFamily="2" charset="2"/>
        <a:buChar char="n"/>
        <a:defRPr kumimoji="1" sz="2000">
          <a:solidFill>
            <a:srgbClr val="000099"/>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508001" y="1295400"/>
            <a:ext cx="11176000" cy="5562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98404" name="Rectangle 4"/>
          <p:cNvSpPr>
            <a:spLocks noGrp="1" noChangeArrowheads="1"/>
          </p:cNvSpPr>
          <p:nvPr>
            <p:ph type="dt" sz="half" idx="2"/>
          </p:nvPr>
        </p:nvSpPr>
        <p:spPr bwMode="auto">
          <a:xfrm>
            <a:off x="0" y="6400800"/>
            <a:ext cx="2540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000">
                <a:solidFill>
                  <a:schemeClr val="bg1"/>
                </a:solidFill>
                <a:ea typeface="+mn-ea"/>
              </a:defRPr>
            </a:lvl1pPr>
          </a:lstStyle>
          <a:p>
            <a:pPr>
              <a:defRPr/>
            </a:pPr>
            <a:endParaRPr lang="en-US" altLang="zh-CN"/>
          </a:p>
        </p:txBody>
      </p:sp>
      <p:sp>
        <p:nvSpPr>
          <p:cNvPr id="998405" name="Rectangle 5"/>
          <p:cNvSpPr>
            <a:spLocks noGrp="1" noChangeArrowheads="1"/>
          </p:cNvSpPr>
          <p:nvPr>
            <p:ph type="ftr" sz="quarter" idx="3"/>
          </p:nvPr>
        </p:nvSpPr>
        <p:spPr bwMode="auto">
          <a:xfrm>
            <a:off x="4470400" y="64008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000">
                <a:solidFill>
                  <a:schemeClr val="bg1"/>
                </a:solidFill>
                <a:ea typeface="+mn-ea"/>
              </a:defRPr>
            </a:lvl1pPr>
          </a:lstStyle>
          <a:p>
            <a:pPr>
              <a:defRPr/>
            </a:pPr>
            <a:endParaRPr lang="en-US" altLang="zh-CN"/>
          </a:p>
        </p:txBody>
      </p:sp>
      <p:sp>
        <p:nvSpPr>
          <p:cNvPr id="998406" name="Rectangle 6"/>
          <p:cNvSpPr>
            <a:spLocks noChangeArrowheads="1"/>
          </p:cNvSpPr>
          <p:nvPr/>
        </p:nvSpPr>
        <p:spPr bwMode="auto">
          <a:xfrm>
            <a:off x="1" y="1"/>
            <a:ext cx="12192000" cy="584775"/>
          </a:xfrm>
          <a:prstGeom prst="rect">
            <a:avLst/>
          </a:prstGeom>
          <a:noFill/>
          <a:ln w="9525">
            <a:noFill/>
            <a:miter lim="800000"/>
            <a:headEnd/>
            <a:tailEnd/>
          </a:ln>
          <a:effectLst/>
        </p:spPr>
        <p:txBody>
          <a:bodyPr>
            <a:spAutoFit/>
          </a:bodyPr>
          <a:lstStyle/>
          <a:p>
            <a:pPr algn="ctr">
              <a:defRPr/>
            </a:pPr>
            <a:endParaRPr lang="zh-CN" altLang="en-US" sz="3200"/>
          </a:p>
        </p:txBody>
      </p:sp>
      <p:sp>
        <p:nvSpPr>
          <p:cNvPr id="998407" name="Text Box 7"/>
          <p:cNvSpPr txBox="1">
            <a:spLocks noChangeArrowheads="1"/>
          </p:cNvSpPr>
          <p:nvPr/>
        </p:nvSpPr>
        <p:spPr bwMode="auto">
          <a:xfrm>
            <a:off x="11582400" y="6583363"/>
            <a:ext cx="609600" cy="304800"/>
          </a:xfrm>
          <a:prstGeom prst="rect">
            <a:avLst/>
          </a:prstGeom>
          <a:noFill/>
          <a:ln w="9525">
            <a:noFill/>
            <a:miter lim="800000"/>
            <a:headEnd/>
            <a:tailEnd/>
          </a:ln>
          <a:effectLst/>
        </p:spPr>
        <p:txBody>
          <a:bodyPr>
            <a:spAutoFit/>
          </a:bodyPr>
          <a:lstStyle/>
          <a:p>
            <a:pPr algn="ctr">
              <a:spcBef>
                <a:spcPct val="50000"/>
              </a:spcBef>
              <a:defRPr/>
            </a:pPr>
            <a:fld id="{69E1EDB7-1DB3-4A2C-9B9A-7CB6E168067E}" type="slidenum">
              <a:rPr lang="en-US" altLang="zh-CN" sz="1400" b="1">
                <a:solidFill>
                  <a:schemeClr val="folHlink"/>
                </a:solidFill>
                <a:latin typeface="黑体" pitchFamily="2" charset="-122"/>
              </a:rPr>
              <a:pPr algn="ctr">
                <a:spcBef>
                  <a:spcPct val="50000"/>
                </a:spcBef>
                <a:defRPr/>
              </a:pPr>
              <a:t>‹#›</a:t>
            </a:fld>
            <a:endParaRPr lang="en-US" altLang="zh-CN" sz="1400" b="1">
              <a:solidFill>
                <a:schemeClr val="folHlink"/>
              </a:solidFill>
              <a:latin typeface="黑体" pitchFamily="2" charset="-122"/>
            </a:endParaRPr>
          </a:p>
        </p:txBody>
      </p:sp>
      <p:sp>
        <p:nvSpPr>
          <p:cNvPr id="998410" name="Rectangle 10"/>
          <p:cNvSpPr>
            <a:spLocks noChangeArrowheads="1"/>
          </p:cNvSpPr>
          <p:nvPr/>
        </p:nvSpPr>
        <p:spPr bwMode="auto">
          <a:xfrm>
            <a:off x="1" y="-26988"/>
            <a:ext cx="12192000" cy="935038"/>
          </a:xfrm>
          <a:prstGeom prst="rect">
            <a:avLst/>
          </a:prstGeom>
          <a:solidFill>
            <a:srgbClr val="003399"/>
          </a:solidFill>
          <a:ln w="9525">
            <a:noFill/>
            <a:miter lim="800000"/>
            <a:headEnd/>
            <a:tailEnd/>
          </a:ln>
          <a:effectLst/>
        </p:spPr>
        <p:txBody>
          <a:bodyPr wrap="none" anchor="ctr"/>
          <a:lstStyle/>
          <a:p>
            <a:pPr algn="ctr">
              <a:defRPr/>
            </a:pPr>
            <a:endParaRPr lang="zh-CN" altLang="en-US" sz="3200"/>
          </a:p>
        </p:txBody>
      </p:sp>
      <p:sp>
        <p:nvSpPr>
          <p:cNvPr id="1032" name="Rectangle 2"/>
          <p:cNvSpPr>
            <a:spLocks noGrp="1" noChangeArrowheads="1"/>
          </p:cNvSpPr>
          <p:nvPr>
            <p:ph type="title"/>
          </p:nvPr>
        </p:nvSpPr>
        <p:spPr bwMode="auto">
          <a:xfrm>
            <a:off x="1" y="-26988"/>
            <a:ext cx="12240684" cy="90805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Tree>
  </p:cSld>
  <p:clrMap bg1="lt1" tx1="dk1" bg2="lt2" tx2="dk2" accent1="accent1" accent2="accent2" accent3="accent3" accent4="accent4" accent5="accent5" accent6="accent6" hlink="hlink" folHlink="folHlink"/>
  <p:sldLayoutIdLst>
    <p:sldLayoutId id="2147485131" r:id="rId1"/>
    <p:sldLayoutId id="2147485132" r:id="rId2"/>
    <p:sldLayoutId id="2147485133" r:id="rId3"/>
    <p:sldLayoutId id="2147485134" r:id="rId4"/>
    <p:sldLayoutId id="2147485135" r:id="rId5"/>
    <p:sldLayoutId id="2147485136" r:id="rId6"/>
    <p:sldLayoutId id="2147485137" r:id="rId7"/>
    <p:sldLayoutId id="2147485138" r:id="rId8"/>
    <p:sldLayoutId id="2147485139" r:id="rId9"/>
    <p:sldLayoutId id="2147485140" r:id="rId10"/>
    <p:sldLayoutId id="2147485141" r:id="rId11"/>
    <p:sldLayoutId id="2147485142" r:id="rId12"/>
    <p:sldLayoutId id="2147485143" r:id="rId13"/>
    <p:sldLayoutId id="2147485144" r:id="rId14"/>
  </p:sldLayoutIdLst>
  <p:transition spd="slow" advClick="0"/>
  <p:txStyles>
    <p:titleStyle>
      <a:lvl1pPr algn="l" rtl="0" eaLnBrk="1" fontAlgn="base" hangingPunct="1">
        <a:spcBef>
          <a:spcPct val="0"/>
        </a:spcBef>
        <a:spcAft>
          <a:spcPct val="0"/>
        </a:spcAft>
        <a:defRPr kumimoji="1" sz="3600" b="1">
          <a:solidFill>
            <a:schemeClr val="bg1"/>
          </a:solidFill>
          <a:latin typeface="+mj-lt"/>
          <a:ea typeface="+mj-ea"/>
          <a:cs typeface="+mj-cs"/>
        </a:defRPr>
      </a:lvl1pPr>
      <a:lvl2pPr algn="l" rtl="0" eaLnBrk="1" fontAlgn="base" hangingPunct="1">
        <a:spcBef>
          <a:spcPct val="0"/>
        </a:spcBef>
        <a:spcAft>
          <a:spcPct val="0"/>
        </a:spcAft>
        <a:defRPr kumimoji="1" sz="3600" b="1">
          <a:solidFill>
            <a:schemeClr val="bg1"/>
          </a:solidFill>
          <a:latin typeface="Times New Roman" pitchFamily="18" charset="0"/>
          <a:ea typeface="黑体" pitchFamily="2" charset="-122"/>
        </a:defRPr>
      </a:lvl2pPr>
      <a:lvl3pPr algn="l" rtl="0" eaLnBrk="1" fontAlgn="base" hangingPunct="1">
        <a:spcBef>
          <a:spcPct val="0"/>
        </a:spcBef>
        <a:spcAft>
          <a:spcPct val="0"/>
        </a:spcAft>
        <a:defRPr kumimoji="1" sz="3600" b="1">
          <a:solidFill>
            <a:schemeClr val="bg1"/>
          </a:solidFill>
          <a:latin typeface="Times New Roman" pitchFamily="18" charset="0"/>
          <a:ea typeface="黑体" pitchFamily="2" charset="-122"/>
        </a:defRPr>
      </a:lvl3pPr>
      <a:lvl4pPr algn="l" rtl="0" eaLnBrk="1" fontAlgn="base" hangingPunct="1">
        <a:spcBef>
          <a:spcPct val="0"/>
        </a:spcBef>
        <a:spcAft>
          <a:spcPct val="0"/>
        </a:spcAft>
        <a:defRPr kumimoji="1" sz="3600" b="1">
          <a:solidFill>
            <a:schemeClr val="bg1"/>
          </a:solidFill>
          <a:latin typeface="Times New Roman" pitchFamily="18" charset="0"/>
          <a:ea typeface="黑体" pitchFamily="2" charset="-122"/>
        </a:defRPr>
      </a:lvl4pPr>
      <a:lvl5pPr algn="l" rtl="0" eaLnBrk="1" fontAlgn="base" hangingPunct="1">
        <a:spcBef>
          <a:spcPct val="0"/>
        </a:spcBef>
        <a:spcAft>
          <a:spcPct val="0"/>
        </a:spcAft>
        <a:defRPr kumimoji="1" sz="3600" b="1">
          <a:solidFill>
            <a:schemeClr val="bg1"/>
          </a:solidFill>
          <a:latin typeface="Times New Roman" pitchFamily="18" charset="0"/>
          <a:ea typeface="黑体" pitchFamily="2" charset="-122"/>
        </a:defRPr>
      </a:lvl5pPr>
      <a:lvl6pPr marL="457200" algn="l" rtl="0" eaLnBrk="1" fontAlgn="base" hangingPunct="1">
        <a:spcBef>
          <a:spcPct val="0"/>
        </a:spcBef>
        <a:spcAft>
          <a:spcPct val="0"/>
        </a:spcAft>
        <a:defRPr kumimoji="1" sz="3600" b="1">
          <a:solidFill>
            <a:schemeClr val="bg1"/>
          </a:solidFill>
          <a:latin typeface="Times New Roman" pitchFamily="18" charset="0"/>
          <a:ea typeface="黑体" pitchFamily="2" charset="-122"/>
        </a:defRPr>
      </a:lvl6pPr>
      <a:lvl7pPr marL="914400" algn="l" rtl="0" eaLnBrk="1" fontAlgn="base" hangingPunct="1">
        <a:spcBef>
          <a:spcPct val="0"/>
        </a:spcBef>
        <a:spcAft>
          <a:spcPct val="0"/>
        </a:spcAft>
        <a:defRPr kumimoji="1" sz="3600" b="1">
          <a:solidFill>
            <a:schemeClr val="bg1"/>
          </a:solidFill>
          <a:latin typeface="Times New Roman" pitchFamily="18" charset="0"/>
          <a:ea typeface="黑体" pitchFamily="2" charset="-122"/>
        </a:defRPr>
      </a:lvl7pPr>
      <a:lvl8pPr marL="1371600" algn="l" rtl="0" eaLnBrk="1" fontAlgn="base" hangingPunct="1">
        <a:spcBef>
          <a:spcPct val="0"/>
        </a:spcBef>
        <a:spcAft>
          <a:spcPct val="0"/>
        </a:spcAft>
        <a:defRPr kumimoji="1" sz="3600" b="1">
          <a:solidFill>
            <a:schemeClr val="bg1"/>
          </a:solidFill>
          <a:latin typeface="Times New Roman" pitchFamily="18" charset="0"/>
          <a:ea typeface="黑体" pitchFamily="2" charset="-122"/>
        </a:defRPr>
      </a:lvl8pPr>
      <a:lvl9pPr marL="1828800" algn="l" rtl="0" eaLnBrk="1" fontAlgn="base" hangingPunct="1">
        <a:spcBef>
          <a:spcPct val="0"/>
        </a:spcBef>
        <a:spcAft>
          <a:spcPct val="0"/>
        </a:spcAft>
        <a:defRPr kumimoji="1" sz="3600" b="1">
          <a:solidFill>
            <a:schemeClr val="bg1"/>
          </a:solidFill>
          <a:latin typeface="Times New Roman" pitchFamily="18" charset="0"/>
          <a:ea typeface="黑体" pitchFamily="2" charset="-122"/>
        </a:defRPr>
      </a:lvl9pPr>
    </p:titleStyle>
    <p:bodyStyle>
      <a:lvl1pPr marL="342900" indent="-342900" algn="l" rtl="0" eaLnBrk="1" fontAlgn="base" hangingPunct="1">
        <a:spcBef>
          <a:spcPct val="20000"/>
        </a:spcBef>
        <a:spcAft>
          <a:spcPct val="0"/>
        </a:spcAft>
        <a:buClr>
          <a:schemeClr val="folHlink"/>
        </a:buClr>
        <a:buSzPct val="60000"/>
        <a:buFont typeface="Wingdings" pitchFamily="2" charset="2"/>
        <a:buChar char="n"/>
        <a:defRPr kumimoji="1" sz="3600" b="1">
          <a:solidFill>
            <a:srgbClr val="000099"/>
          </a:solidFill>
          <a:latin typeface="+mn-lt"/>
          <a:ea typeface="+mn-ea"/>
          <a:cs typeface="+mn-cs"/>
        </a:defRPr>
      </a:lvl1pPr>
      <a:lvl2pPr marL="742950" indent="-285750" algn="l" rtl="0" eaLnBrk="1" fontAlgn="base" hangingPunct="1">
        <a:spcBef>
          <a:spcPct val="20000"/>
        </a:spcBef>
        <a:spcAft>
          <a:spcPct val="0"/>
        </a:spcAft>
        <a:buClr>
          <a:schemeClr val="hlink"/>
        </a:buClr>
        <a:buSzPct val="55000"/>
        <a:buFont typeface="Wingdings" pitchFamily="2" charset="2"/>
        <a:buChar char="n"/>
        <a:defRPr kumimoji="1" sz="3200" b="1">
          <a:solidFill>
            <a:srgbClr val="000099"/>
          </a:solidFill>
          <a:latin typeface="+mn-lt"/>
          <a:ea typeface="+mn-ea"/>
        </a:defRPr>
      </a:lvl2pPr>
      <a:lvl3pPr marL="1143000" indent="-228600" algn="l" rtl="0" eaLnBrk="1" fontAlgn="base" hangingPunct="1">
        <a:spcBef>
          <a:spcPct val="20000"/>
        </a:spcBef>
        <a:spcAft>
          <a:spcPct val="0"/>
        </a:spcAft>
        <a:buClr>
          <a:schemeClr val="folHlink"/>
        </a:buClr>
        <a:buSzPct val="50000"/>
        <a:buFont typeface="Wingdings" pitchFamily="2" charset="2"/>
        <a:buChar char="n"/>
        <a:defRPr kumimoji="1" sz="2800">
          <a:solidFill>
            <a:srgbClr val="000099"/>
          </a:solidFill>
          <a:latin typeface="+mn-lt"/>
          <a:ea typeface="+mn-ea"/>
        </a:defRPr>
      </a:lvl3pPr>
      <a:lvl4pPr marL="1600200" indent="-228600" algn="l" rtl="0" eaLnBrk="1" fontAlgn="base" hangingPunct="1">
        <a:spcBef>
          <a:spcPct val="20000"/>
        </a:spcBef>
        <a:spcAft>
          <a:spcPct val="0"/>
        </a:spcAft>
        <a:buClr>
          <a:schemeClr val="accent2"/>
        </a:buClr>
        <a:buSzPct val="55000"/>
        <a:buFont typeface="Wingdings" pitchFamily="2" charset="2"/>
        <a:buChar char="n"/>
        <a:defRPr kumimoji="1" sz="2000">
          <a:solidFill>
            <a:srgbClr val="000099"/>
          </a:solidFill>
          <a:latin typeface="+mn-lt"/>
          <a:ea typeface="+mn-ea"/>
        </a:defRPr>
      </a:lvl4pPr>
      <a:lvl5pPr marL="2057400" indent="-228600" algn="l" rtl="0" eaLnBrk="1" fontAlgn="base" hangingPunct="1">
        <a:spcBef>
          <a:spcPct val="20000"/>
        </a:spcBef>
        <a:spcAft>
          <a:spcPct val="0"/>
        </a:spcAft>
        <a:buClr>
          <a:schemeClr val="accent1"/>
        </a:buClr>
        <a:buSzPct val="50000"/>
        <a:buFont typeface="Wingdings" pitchFamily="2" charset="2"/>
        <a:buChar char="n"/>
        <a:defRPr kumimoji="1" sz="2000">
          <a:solidFill>
            <a:srgbClr val="000099"/>
          </a:solidFill>
          <a:latin typeface="+mn-lt"/>
          <a:ea typeface="+mn-ea"/>
        </a:defRPr>
      </a:lvl5pPr>
      <a:lvl6pPr marL="2514600" indent="-228600" algn="l" rtl="0" eaLnBrk="1" fontAlgn="base" hangingPunct="1">
        <a:spcBef>
          <a:spcPct val="20000"/>
        </a:spcBef>
        <a:spcAft>
          <a:spcPct val="0"/>
        </a:spcAft>
        <a:buClr>
          <a:schemeClr val="accent1"/>
        </a:buClr>
        <a:buSzPct val="50000"/>
        <a:buFont typeface="Wingdings" pitchFamily="2" charset="2"/>
        <a:buChar char="n"/>
        <a:defRPr kumimoji="1" sz="2000">
          <a:solidFill>
            <a:srgbClr val="000099"/>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buChar char="n"/>
        <a:defRPr kumimoji="1" sz="2000">
          <a:solidFill>
            <a:srgbClr val="000099"/>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buChar char="n"/>
        <a:defRPr kumimoji="1" sz="2000">
          <a:solidFill>
            <a:srgbClr val="000099"/>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buChar char="n"/>
        <a:defRPr kumimoji="1" sz="2000">
          <a:solidFill>
            <a:srgbClr val="000099"/>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6270" y="432215"/>
            <a:ext cx="11451815"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306270" y="1339750"/>
            <a:ext cx="11401921" cy="4965699"/>
          </a:xfrm>
          <a:prstGeom prst="rect">
            <a:avLst/>
          </a:prstGeom>
        </p:spPr>
        <p:txBody>
          <a:bodyPr vert="horz" lIns="91440" tIns="45720" rIns="91440" bIns="45720" rtlCol="0">
            <a:no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335174" y="6586262"/>
            <a:ext cx="4560687"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2012 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10643078" y="6584528"/>
            <a:ext cx="791126"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11606759" y="6580424"/>
            <a:ext cx="260463"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4" cstate="print"/>
          <a:stretch>
            <a:fillRect/>
          </a:stretch>
        </p:blipFill>
        <p:spPr>
          <a:xfrm>
            <a:off x="444501" y="6378339"/>
            <a:ext cx="11303000" cy="162912"/>
          </a:xfrm>
          <a:prstGeom prst="rect">
            <a:avLst/>
          </a:prstGeom>
        </p:spPr>
      </p:pic>
    </p:spTree>
  </p:cSld>
  <p:clrMap bg1="lt1" tx1="dk1" bg2="lt2" tx2="dk2" accent1="accent1" accent2="accent2" accent3="accent3" accent4="accent4" accent5="accent5" accent6="accent6" hlink="hlink" folHlink="folHlink"/>
  <p:sldLayoutIdLst>
    <p:sldLayoutId id="2147485146" r:id="rId1"/>
    <p:sldLayoutId id="2147485147" r:id="rId2"/>
    <p:sldLayoutId id="2147485148" r:id="rId3"/>
    <p:sldLayoutId id="2147485149" r:id="rId4"/>
    <p:sldLayoutId id="2147485150" r:id="rId5"/>
    <p:sldLayoutId id="2147485151" r:id="rId6"/>
    <p:sldLayoutId id="2147485152" r:id="rId7"/>
    <p:sldLayoutId id="2147485153" r:id="rId8"/>
    <p:sldLayoutId id="2147485154" r:id="rId9"/>
    <p:sldLayoutId id="2147485155" r:id="rId10"/>
    <p:sldLayoutId id="2147485156" r:id="rId11"/>
    <p:sldLayoutId id="2147485157" r:id="rId12"/>
    <p:sldLayoutId id="2147485158" r:id="rId13"/>
    <p:sldLayoutId id="2147485159" r:id="rId14"/>
    <p:sldLayoutId id="2147485160" r:id="rId15"/>
    <p:sldLayoutId id="2147485161" r:id="rId16"/>
    <p:sldLayoutId id="2147485162" r:id="rId17"/>
    <p:sldLayoutId id="2147485163" r:id="rId18"/>
    <p:sldLayoutId id="2147485164" r:id="rId19"/>
    <p:sldLayoutId id="2147485165" r:id="rId20"/>
    <p:sldLayoutId id="2147485166" r:id="rId21"/>
    <p:sldLayoutId id="2147485167" r:id="rId22"/>
    <p:sldLayoutId id="2147485168" r:id="rId23"/>
    <p:sldLayoutId id="2147485169" r:id="rId24"/>
    <p:sldLayoutId id="2147485170" r:id="rId25"/>
    <p:sldLayoutId id="2147485171" r:id="rId26"/>
    <p:sldLayoutId id="2147485172" r:id="rId27"/>
    <p:sldLayoutId id="2147485173" r:id="rId28"/>
    <p:sldLayoutId id="2147485174" r:id="rId29"/>
    <p:sldLayoutId id="2147485175" r:id="rId30"/>
    <p:sldLayoutId id="2147485176" r:id="rId31"/>
    <p:sldLayoutId id="2147485178" r:id="rId32"/>
  </p:sldLayoutIdLst>
  <p:transition>
    <p:wipe dir="r"/>
  </p:transition>
  <p:timing>
    <p:tnLst>
      <p:par>
        <p:cTn id="1" dur="indefinite" restart="never" nodeType="tmRoot"/>
      </p:par>
    </p:tnLst>
  </p:timing>
  <p:txStyles>
    <p:titleStyle>
      <a:lvl1pPr algn="l" defTabSz="914400" rtl="0" eaLnBrk="1" latinLnBrk="0" hangingPunct="1">
        <a:lnSpc>
          <a:spcPct val="80000"/>
        </a:lnSpc>
        <a:spcBef>
          <a:spcPct val="0"/>
        </a:spcBef>
        <a:buNone/>
        <a:defRPr lang="en-US" sz="3600" b="0" kern="1200" spc="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1"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1" y="1600202"/>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1"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A92025BA-C356-4466-9989-60C9065E478C}" type="datetimeFigureOut">
              <a:rPr kumimoji="0" lang="zh-CN" altLang="en-US" smtClean="0">
                <a:solidFill>
                  <a:prstClr val="black">
                    <a:tint val="75000"/>
                  </a:prstClr>
                </a:solidFill>
                <a:latin typeface="Calibri"/>
                <a:ea typeface="宋体" panose="02010600030101010101" pitchFamily="2" charset="-122"/>
              </a:rPr>
              <a:pPr fontAlgn="auto">
                <a:spcBef>
                  <a:spcPts val="0"/>
                </a:spcBef>
                <a:spcAft>
                  <a:spcPts val="0"/>
                </a:spcAft>
              </a:pPr>
              <a:t>2018/7/26</a:t>
            </a:fld>
            <a:endParaRPr kumimoji="0" lang="zh-CN" altLang="en-US">
              <a:solidFill>
                <a:prstClr val="black">
                  <a:tint val="75000"/>
                </a:prstClr>
              </a:solidFill>
              <a:latin typeface="Calibri"/>
              <a:ea typeface="宋体" panose="02010600030101010101" pitchFamily="2" charset="-122"/>
            </a:endParaRPr>
          </a:p>
        </p:txBody>
      </p:sp>
      <p:sp>
        <p:nvSpPr>
          <p:cNvPr id="5" name="页脚占位符 4"/>
          <p:cNvSpPr>
            <a:spLocks noGrp="1"/>
          </p:cNvSpPr>
          <p:nvPr>
            <p:ph type="ftr" sz="quarter" idx="3"/>
          </p:nvPr>
        </p:nvSpPr>
        <p:spPr>
          <a:xfrm>
            <a:off x="4165601"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kumimoji="0" lang="zh-CN" altLang="en-US">
              <a:solidFill>
                <a:prstClr val="black">
                  <a:tint val="75000"/>
                </a:prstClr>
              </a:solidFill>
              <a:latin typeface="Calibri"/>
              <a:ea typeface="宋体" panose="02010600030101010101" pitchFamily="2" charset="-122"/>
            </a:endParaRPr>
          </a:p>
        </p:txBody>
      </p:sp>
      <p:sp>
        <p:nvSpPr>
          <p:cNvPr id="6" name="灯片编号占位符 5"/>
          <p:cNvSpPr>
            <a:spLocks noGrp="1"/>
          </p:cNvSpPr>
          <p:nvPr>
            <p:ph type="sldNum" sz="quarter" idx="4"/>
          </p:nvPr>
        </p:nvSpPr>
        <p:spPr>
          <a:xfrm>
            <a:off x="8737601" y="635635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4F12700C-AFAE-4D5C-A42D-413A5002E1BC}" type="slidenum">
              <a:rPr kumimoji="0" lang="zh-CN" altLang="en-US" smtClean="0">
                <a:solidFill>
                  <a:prstClr val="black">
                    <a:tint val="75000"/>
                  </a:prstClr>
                </a:solidFill>
                <a:latin typeface="Calibri"/>
                <a:ea typeface="宋体" panose="02010600030101010101" pitchFamily="2" charset="-122"/>
              </a:rPr>
              <a:pPr fontAlgn="auto">
                <a:spcBef>
                  <a:spcPts val="0"/>
                </a:spcBef>
                <a:spcAft>
                  <a:spcPts val="0"/>
                </a:spcAft>
              </a:pPr>
              <a:t>‹#›</a:t>
            </a:fld>
            <a:endParaRPr kumimoji="0" lang="zh-CN" altLang="en-US">
              <a:solidFill>
                <a:prstClr val="black">
                  <a:tint val="75000"/>
                </a:prstClr>
              </a:solidFill>
              <a:latin typeface="Calibri"/>
              <a:ea typeface="宋体" panose="02010600030101010101" pitchFamily="2" charset="-122"/>
            </a:endParaRPr>
          </a:p>
        </p:txBody>
      </p:sp>
    </p:spTree>
    <p:extLst>
      <p:ext uri="{BB962C8B-B14F-4D97-AF65-F5344CB8AC3E}">
        <p14:creationId xmlns:p14="http://schemas.microsoft.com/office/powerpoint/2010/main" val="2207023794"/>
      </p:ext>
    </p:extLst>
  </p:cSld>
  <p:clrMap bg1="lt1" tx1="dk1" bg2="lt2" tx2="dk2" accent1="accent1" accent2="accent2" accent3="accent3" accent4="accent4" accent5="accent5" accent6="accent6" hlink="hlink" folHlink="folHlink"/>
  <p:sldLayoutIdLst>
    <p:sldLayoutId id="2147485209" r:id="rId1"/>
    <p:sldLayoutId id="2147485210" r:id="rId2"/>
    <p:sldLayoutId id="2147485211" r:id="rId3"/>
    <p:sldLayoutId id="2147485212" r:id="rId4"/>
    <p:sldLayoutId id="2147485213" r:id="rId5"/>
    <p:sldLayoutId id="2147485214" r:id="rId6"/>
    <p:sldLayoutId id="2147485215" r:id="rId7"/>
    <p:sldLayoutId id="2147485216" r:id="rId8"/>
    <p:sldLayoutId id="2147485217" r:id="rId9"/>
    <p:sldLayoutId id="2147485218" r:id="rId10"/>
    <p:sldLayoutId id="21474852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txBox="1">
            <a:spLocks noChangeArrowheads="1"/>
          </p:cNvSpPr>
          <p:nvPr/>
        </p:nvSpPr>
        <p:spPr>
          <a:xfrm>
            <a:off x="2135560" y="4725144"/>
            <a:ext cx="7512372" cy="1750566"/>
          </a:xfrm>
          <a:prstGeom prst="rect">
            <a:avLst/>
          </a:prstGeom>
        </p:spPr>
        <p:txBody>
          <a:bodyPr/>
          <a:lstStyle>
            <a:defPPr>
              <a:defRPr lang="zh-CN"/>
            </a:defPPr>
            <a:lvl1pPr marL="0" marR="0" lvl="0" indent="0" algn="ctr" defTabSz="914400" eaLnBrk="1" fontAlgn="auto" latinLnBrk="0" hangingPunct="1">
              <a:lnSpc>
                <a:spcPct val="120000"/>
              </a:lnSpc>
              <a:spcBef>
                <a:spcPts val="0"/>
              </a:spcBef>
              <a:spcAft>
                <a:spcPts val="0"/>
              </a:spcAft>
              <a:buClrTx/>
              <a:buSzTx/>
              <a:buFontTx/>
              <a:buNone/>
              <a:tabLst/>
              <a:defRPr kumimoji="0" sz="2800" b="1" i="0" u="none" strike="noStrike" kern="0" cap="none" spc="0" normalizeH="0" baseline="0">
                <a:ln>
                  <a:noFill/>
                </a:ln>
                <a:solidFill>
                  <a:srgbClr val="002776"/>
                </a:solidFill>
                <a:effectLst/>
                <a:uLnTx/>
                <a:uFillTx/>
                <a:latin typeface="黑体" pitchFamily="49" charset="-122"/>
                <a:ea typeface="黑体" pitchFamily="49" charset="-122"/>
                <a:cs typeface="+mj-cs"/>
              </a:defRPr>
            </a:lvl1pPr>
          </a:lstStyle>
          <a:p>
            <a:r>
              <a:rPr lang="en-US" altLang="zh-CN" dirty="0" smtClean="0"/>
              <a:t>2018</a:t>
            </a:r>
            <a:r>
              <a:rPr lang="zh-CN" altLang="en-US" dirty="0" smtClean="0"/>
              <a:t>年</a:t>
            </a:r>
            <a:r>
              <a:rPr lang="en-US" altLang="zh-CN" smtClean="0"/>
              <a:t>7</a:t>
            </a:r>
            <a:r>
              <a:rPr lang="zh-CN" altLang="en-US" smtClean="0"/>
              <a:t>月</a:t>
            </a:r>
            <a:endParaRPr lang="zh-CN" altLang="en-US" sz="2000" dirty="0"/>
          </a:p>
        </p:txBody>
      </p:sp>
      <p:sp>
        <p:nvSpPr>
          <p:cNvPr id="7" name="矩形 6"/>
          <p:cNvSpPr/>
          <p:nvPr/>
        </p:nvSpPr>
        <p:spPr>
          <a:xfrm>
            <a:off x="335360" y="2924944"/>
            <a:ext cx="11651592" cy="769441"/>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lvl="0" algn="ctr">
              <a:defRPr/>
            </a:pPr>
            <a:r>
              <a:rPr lang="zh-CN" altLang="en-US" sz="4400" b="1" kern="0" dirty="0" smtClean="0">
                <a:solidFill>
                  <a:srgbClr val="FF0000"/>
                </a:solidFill>
                <a:latin typeface="微软雅黑" panose="020B0503020204020204" pitchFamily="34" charset="-122"/>
                <a:ea typeface="微软雅黑" panose="020B0503020204020204" pitchFamily="34" charset="-122"/>
                <a:cs typeface="+mj-cs"/>
              </a:rPr>
              <a:t>测试床项目 结题汇报</a:t>
            </a:r>
            <a:endParaRPr lang="en-US" altLang="zh-CN" sz="1000" b="1" kern="0" dirty="0">
              <a:solidFill>
                <a:srgbClr val="FF0000"/>
              </a:solidFill>
              <a:latin typeface="微软雅黑" panose="020B0503020204020204" pitchFamily="34" charset="-122"/>
              <a:ea typeface="微软雅黑" panose="020B0503020204020204" pitchFamily="34" charset="-122"/>
              <a:cs typeface="+mj-cs"/>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007" y="-51410"/>
            <a:ext cx="6093574" cy="1684328"/>
          </a:xfrm>
          <a:prstGeom prst="rect">
            <a:avLst/>
          </a:prstGeom>
        </p:spPr>
      </p:pic>
    </p:spTree>
    <p:extLst>
      <p:ext uri="{BB962C8B-B14F-4D97-AF65-F5344CB8AC3E}">
        <p14:creationId xmlns:p14="http://schemas.microsoft.com/office/powerpoint/2010/main" val="26295310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smtClean="0">
                <a:latin typeface="微软雅黑" panose="020B0503020204020204" pitchFamily="34" charset="-122"/>
                <a:ea typeface="微软雅黑" panose="020B0503020204020204" pitchFamily="34" charset="-122"/>
              </a:rPr>
              <a:t>测试床组项目结题决策建议</a:t>
            </a:r>
            <a:endParaRPr lang="zh-CN" altLang="en-US" sz="2800" dirty="0"/>
          </a:p>
        </p:txBody>
      </p:sp>
      <p:sp>
        <p:nvSpPr>
          <p:cNvPr id="5" name="Text Box 251"/>
          <p:cNvSpPr txBox="1">
            <a:spLocks noChangeArrowheads="1"/>
          </p:cNvSpPr>
          <p:nvPr/>
        </p:nvSpPr>
        <p:spPr bwMode="auto">
          <a:xfrm>
            <a:off x="675370" y="1570459"/>
            <a:ext cx="9484753" cy="830997"/>
          </a:xfrm>
          <a:prstGeom prst="rect">
            <a:avLst/>
          </a:prstGeom>
          <a:noFill/>
          <a:ln w="9525" algn="ctr">
            <a:noFill/>
            <a:miter lim="800000"/>
            <a:headEnd/>
            <a:tailEnd/>
          </a:ln>
        </p:spPr>
        <p:txBody>
          <a:bodyPr wrap="square" lIns="0" tIns="0" rIns="0" bIns="0">
            <a:spAutoFit/>
          </a:bodyPr>
          <a:lstStyle/>
          <a:p>
            <a:pPr>
              <a:lnSpc>
                <a:spcPct val="150000"/>
              </a:lnSpc>
              <a:buClr>
                <a:srgbClr val="A2A2A2"/>
              </a:buClr>
              <a:buSzPct val="90000"/>
              <a:buFont typeface="Monotype Sorts" pitchFamily="2" charset="2"/>
              <a:buNone/>
              <a:defRPr/>
            </a:pPr>
            <a:r>
              <a:rPr lang="en-US" altLang="zh-CN" sz="1800" dirty="0" smtClean="0">
                <a:solidFill>
                  <a:schemeClr val="tx1"/>
                </a:solidFill>
                <a:latin typeface="华文细黑" pitchFamily="2" charset="-122"/>
                <a:ea typeface="华文细黑" pitchFamily="2" charset="-122"/>
                <a:cs typeface="Arial" pitchFamily="34" charset="0"/>
              </a:rPr>
              <a:t>1</a:t>
            </a:r>
            <a:r>
              <a:rPr lang="zh-CN" altLang="en-US" sz="1800" dirty="0" smtClean="0">
                <a:solidFill>
                  <a:schemeClr val="tx1"/>
                </a:solidFill>
                <a:latin typeface="华文细黑" pitchFamily="2" charset="-122"/>
                <a:ea typeface="华文细黑" pitchFamily="2" charset="-122"/>
                <a:cs typeface="Arial" pitchFamily="34" charset="0"/>
              </a:rPr>
              <a:t>、</a:t>
            </a:r>
            <a:r>
              <a:rPr lang="zh-CN" altLang="en-US" sz="1800" dirty="0" smtClean="0">
                <a:solidFill>
                  <a:schemeClr val="tx1"/>
                </a:solidFill>
                <a:latin typeface="华文细黑" pitchFamily="2" charset="-122"/>
                <a:ea typeface="华文细黑" pitchFamily="2" charset="-122"/>
              </a:rPr>
              <a:t>同意</a:t>
            </a:r>
            <a:r>
              <a:rPr lang="en-US" altLang="zh-CN" sz="1800" dirty="0" smtClean="0">
                <a:solidFill>
                  <a:schemeClr val="tx1"/>
                </a:solidFill>
                <a:latin typeface="华文细黑" pitchFamily="2" charset="-122"/>
                <a:ea typeface="华文细黑" pitchFamily="2" charset="-122"/>
              </a:rPr>
              <a:t>XXX</a:t>
            </a:r>
            <a:r>
              <a:rPr lang="zh-CN" altLang="en-US" sz="1800" dirty="0" smtClean="0">
                <a:solidFill>
                  <a:schemeClr val="tx1"/>
                </a:solidFill>
                <a:latin typeface="华文细黑" pitchFamily="2" charset="-122"/>
                <a:ea typeface="华文细黑" pitchFamily="2" charset="-122"/>
              </a:rPr>
              <a:t>项目通过结题</a:t>
            </a:r>
            <a:r>
              <a:rPr lang="zh-CN" altLang="en-US" sz="1800" dirty="0" smtClean="0">
                <a:solidFill>
                  <a:schemeClr val="tx1"/>
                </a:solidFill>
                <a:latin typeface="华文细黑" pitchFamily="2" charset="-122"/>
                <a:ea typeface="华文细黑" pitchFamily="2" charset="-122"/>
                <a:cs typeface="Arial" pitchFamily="34" charset="0"/>
              </a:rPr>
              <a:t>评审，项目结项。</a:t>
            </a:r>
            <a:endParaRPr lang="en-US" altLang="zh-CN" sz="1800" dirty="0" smtClean="0">
              <a:solidFill>
                <a:schemeClr val="tx1"/>
              </a:solidFill>
              <a:latin typeface="华文细黑" pitchFamily="2" charset="-122"/>
              <a:ea typeface="华文细黑" pitchFamily="2" charset="-122"/>
              <a:cs typeface="Arial" pitchFamily="34" charset="0"/>
            </a:endParaRPr>
          </a:p>
          <a:p>
            <a:pPr>
              <a:lnSpc>
                <a:spcPct val="150000"/>
              </a:lnSpc>
              <a:buClr>
                <a:srgbClr val="A2A2A2"/>
              </a:buClr>
              <a:buSzPct val="90000"/>
              <a:buFont typeface="Monotype Sorts" pitchFamily="2" charset="2"/>
              <a:buNone/>
              <a:defRPr/>
            </a:pPr>
            <a:r>
              <a:rPr lang="zh-CN" altLang="en-US" sz="1800" dirty="0" smtClean="0">
                <a:solidFill>
                  <a:schemeClr val="tx1"/>
                </a:solidFill>
                <a:latin typeface="华文细黑" pitchFamily="2" charset="-122"/>
                <a:ea typeface="华文细黑" pitchFamily="2" charset="-122"/>
                <a:cs typeface="Arial" pitchFamily="34" charset="0"/>
              </a:rPr>
              <a:t>      </a:t>
            </a:r>
            <a:endParaRPr lang="en-US" altLang="zh-CN" sz="1800" dirty="0">
              <a:solidFill>
                <a:schemeClr val="tx1"/>
              </a:solidFill>
              <a:latin typeface="华文细黑" pitchFamily="2" charset="-122"/>
              <a:ea typeface="华文细黑" pitchFamily="2" charset="-122"/>
              <a:cs typeface="Arial" pitchFamily="34" charset="0"/>
            </a:endParaRPr>
          </a:p>
        </p:txBody>
      </p:sp>
      <p:sp>
        <p:nvSpPr>
          <p:cNvPr id="6" name="Rectangle 67"/>
          <p:cNvSpPr txBox="1">
            <a:spLocks noChangeArrowheads="1"/>
          </p:cNvSpPr>
          <p:nvPr/>
        </p:nvSpPr>
        <p:spPr bwMode="auto">
          <a:xfrm>
            <a:off x="652892" y="5296645"/>
            <a:ext cx="9363215" cy="1368152"/>
          </a:xfrm>
          <a:prstGeom prst="rect">
            <a:avLst/>
          </a:prstGeom>
          <a:noFill/>
          <a:ln w="9525">
            <a:noFill/>
            <a:miter lim="800000"/>
            <a:headEnd/>
            <a:tailEnd/>
          </a:ln>
        </p:spPr>
        <p:txBody>
          <a:bodyPr vert="horz" wrap="square" lIns="93510" tIns="46756" rIns="93510" bIns="4675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
                <a:srgbClr val="A2A2A2"/>
              </a:buClr>
              <a:buSzPct val="90000"/>
              <a:buFont typeface="Wingdings" pitchFamily="2" charset="2"/>
              <a:buNone/>
              <a:tabLst/>
              <a:defRPr/>
            </a:pPr>
            <a:r>
              <a:rPr kumimoji="0" lang="zh-CN" altLang="en-US" sz="1700" b="0" i="0" u="none" strike="noStrike" kern="1200" cap="none" spc="0" normalizeH="0" baseline="0" noProof="0" dirty="0" smtClean="0">
                <a:ln>
                  <a:noFill/>
                </a:ln>
                <a:solidFill>
                  <a:srgbClr val="0000FF"/>
                </a:solidFill>
                <a:effectLst/>
                <a:uLnTx/>
                <a:uFillTx/>
                <a:latin typeface="FrutigerNext LT Medium"/>
                <a:ea typeface="华文细黑" pitchFamily="2" charset="-122"/>
                <a:cs typeface="+mn-cs"/>
              </a:rPr>
              <a:t>结论：</a:t>
            </a:r>
            <a:r>
              <a:rPr kumimoji="0" lang="en-US" altLang="zh-CN" sz="1700" b="0" i="0" u="none" strike="noStrike" kern="1200" cap="none" spc="0" normalizeH="0" baseline="0" noProof="0" dirty="0" smtClean="0">
                <a:ln>
                  <a:noFill/>
                </a:ln>
                <a:solidFill>
                  <a:srgbClr val="0000FF"/>
                </a:solidFill>
                <a:effectLst/>
                <a:uLnTx/>
                <a:uFillTx/>
                <a:latin typeface="FrutigerNext LT Medium"/>
                <a:ea typeface="华文细黑" pitchFamily="2" charset="-122"/>
                <a:cs typeface="+mn-cs"/>
              </a:rPr>
              <a:t> No Go</a:t>
            </a:r>
            <a:r>
              <a:rPr kumimoji="0" lang="zh-CN" altLang="en-US" sz="1700" b="0" i="0" u="none" strike="noStrike" kern="1200" cap="none" spc="0" normalizeH="0" baseline="0" noProof="0" dirty="0" smtClean="0">
                <a:ln>
                  <a:noFill/>
                </a:ln>
                <a:solidFill>
                  <a:srgbClr val="0000FF"/>
                </a:solidFill>
                <a:effectLst/>
                <a:uLnTx/>
                <a:uFillTx/>
                <a:latin typeface="FrutigerNext LT Medium"/>
                <a:ea typeface="华文细黑" pitchFamily="2" charset="-122"/>
                <a:cs typeface="+mn-cs"/>
              </a:rPr>
              <a:t>、</a:t>
            </a:r>
            <a:r>
              <a:rPr kumimoji="0" lang="en-US" altLang="zh-CN" sz="1700" b="0" i="0" u="none" strike="noStrike" kern="1200" cap="none" spc="0" normalizeH="0" baseline="0" noProof="0" dirty="0" smtClean="0">
                <a:ln>
                  <a:noFill/>
                </a:ln>
                <a:solidFill>
                  <a:srgbClr val="0000FF"/>
                </a:solidFill>
                <a:effectLst/>
                <a:uLnTx/>
                <a:uFillTx/>
                <a:latin typeface="FrutigerNext LT Medium"/>
                <a:ea typeface="华文细黑" pitchFamily="2" charset="-122"/>
                <a:cs typeface="+mn-cs"/>
              </a:rPr>
              <a:t>Redirect</a:t>
            </a:r>
            <a:r>
              <a:rPr kumimoji="0" lang="zh-CN" altLang="en-US" sz="1700" b="0" i="0" u="none" strike="noStrike" kern="1200" cap="none" spc="0" normalizeH="0" baseline="0" noProof="0" dirty="0" smtClean="0">
                <a:ln>
                  <a:noFill/>
                </a:ln>
                <a:solidFill>
                  <a:srgbClr val="0000FF"/>
                </a:solidFill>
                <a:effectLst/>
                <a:uLnTx/>
                <a:uFillTx/>
                <a:latin typeface="FrutigerNext LT Medium"/>
                <a:ea typeface="华文细黑" pitchFamily="2" charset="-122"/>
                <a:cs typeface="+mn-cs"/>
              </a:rPr>
              <a:t>、</a:t>
            </a:r>
            <a:r>
              <a:rPr kumimoji="0" lang="en-US" altLang="zh-CN" sz="1700" b="0" i="0" u="none" strike="noStrike" kern="1200" cap="none" spc="0" normalizeH="0" baseline="0" noProof="0" dirty="0" smtClean="0">
                <a:ln>
                  <a:noFill/>
                </a:ln>
                <a:solidFill>
                  <a:srgbClr val="0000FF"/>
                </a:solidFill>
                <a:effectLst/>
                <a:uLnTx/>
                <a:uFillTx/>
                <a:latin typeface="FrutigerNext LT Medium"/>
                <a:ea typeface="华文细黑" pitchFamily="2" charset="-122"/>
                <a:cs typeface="+mn-cs"/>
              </a:rPr>
              <a:t> Go </a:t>
            </a:r>
            <a:r>
              <a:rPr kumimoji="0" lang="zh-CN" altLang="en-US" sz="1700" b="0" i="0" u="none" strike="noStrike" kern="1200" cap="none" spc="0" normalizeH="0" baseline="0" noProof="0" dirty="0" smtClean="0">
                <a:ln>
                  <a:noFill/>
                </a:ln>
                <a:solidFill>
                  <a:srgbClr val="0000FF"/>
                </a:solidFill>
                <a:effectLst/>
                <a:uLnTx/>
                <a:uFillTx/>
                <a:latin typeface="FrutigerNext LT Medium"/>
                <a:ea typeface="华文细黑" pitchFamily="2" charset="-122"/>
                <a:cs typeface="+mn-cs"/>
              </a:rPr>
              <a:t>；</a:t>
            </a:r>
          </a:p>
          <a:p>
            <a:pPr marL="0" marR="0" lvl="0" indent="0" algn="l" defTabSz="914400" rtl="0" eaLnBrk="1" fontAlgn="base" latinLnBrk="0" hangingPunct="1">
              <a:lnSpc>
                <a:spcPct val="100000"/>
              </a:lnSpc>
              <a:spcBef>
                <a:spcPct val="0"/>
              </a:spcBef>
              <a:spcAft>
                <a:spcPct val="0"/>
              </a:spcAft>
              <a:buClrTx/>
              <a:buSzPct val="80000"/>
              <a:buFont typeface="Wingdings" pitchFamily="2" charset="2"/>
              <a:buChar char="Ø"/>
              <a:tabLst/>
              <a:defRPr/>
            </a:pPr>
            <a:r>
              <a:rPr kumimoji="0" lang="en-US" altLang="zh-CN" sz="1700" b="0" i="0" u="none" strike="noStrike" kern="1200" cap="none" spc="0" normalizeH="0" baseline="0" noProof="0" dirty="0" smtClean="0">
                <a:ln>
                  <a:noFill/>
                </a:ln>
                <a:solidFill>
                  <a:srgbClr val="0000FF"/>
                </a:solidFill>
                <a:effectLst/>
                <a:uLnTx/>
                <a:uFillTx/>
                <a:latin typeface="FrutigerNext LT Medium"/>
                <a:ea typeface="华文细黑" pitchFamily="2" charset="-122"/>
                <a:cs typeface="+mn-cs"/>
              </a:rPr>
              <a:t>No Go</a:t>
            </a:r>
            <a:r>
              <a:rPr kumimoji="0" lang="zh-CN" altLang="en-US" sz="1700" b="0" i="0" u="none" strike="noStrike" kern="1200" cap="none" spc="0" normalizeH="0" baseline="0" noProof="0" dirty="0" smtClean="0">
                <a:ln>
                  <a:noFill/>
                </a:ln>
                <a:solidFill>
                  <a:srgbClr val="0000FF"/>
                </a:solidFill>
                <a:effectLst/>
                <a:uLnTx/>
                <a:uFillTx/>
                <a:latin typeface="FrutigerNext LT Medium"/>
                <a:ea typeface="华文细黑" pitchFamily="2" charset="-122"/>
                <a:cs typeface="+mn-cs"/>
              </a:rPr>
              <a:t>：项目中止；此为项目异常情况，可能是因为投资方撤资、或前景不明朗、或考虑成本等因素不再继续该项目开发、或技术转向等原因使项目中止。</a:t>
            </a:r>
            <a:endParaRPr kumimoji="0" lang="en-US" altLang="zh-CN" sz="1700" b="0" i="0" u="none" strike="noStrike" kern="1200" cap="none" spc="0" normalizeH="0" baseline="0" noProof="0" dirty="0" smtClean="0">
              <a:ln>
                <a:noFill/>
              </a:ln>
              <a:solidFill>
                <a:srgbClr val="0000FF"/>
              </a:solidFill>
              <a:effectLst/>
              <a:uLnTx/>
              <a:uFillTx/>
              <a:latin typeface="FrutigerNext LT Medium"/>
              <a:ea typeface="华文细黑" pitchFamily="2" charset="-122"/>
              <a:cs typeface="+mn-cs"/>
            </a:endParaRPr>
          </a:p>
          <a:p>
            <a:pPr marL="0" marR="0" lvl="0" indent="0" algn="l" defTabSz="914400" rtl="0" eaLnBrk="1" fontAlgn="base" latinLnBrk="0" hangingPunct="1">
              <a:lnSpc>
                <a:spcPct val="100000"/>
              </a:lnSpc>
              <a:spcBef>
                <a:spcPct val="0"/>
              </a:spcBef>
              <a:spcAft>
                <a:spcPct val="0"/>
              </a:spcAft>
              <a:buClrTx/>
              <a:buSzPct val="80000"/>
              <a:buFont typeface="Wingdings" pitchFamily="2" charset="2"/>
              <a:buChar char="Ø"/>
              <a:tabLst/>
              <a:defRPr/>
            </a:pPr>
            <a:r>
              <a:rPr kumimoji="0" lang="en-US" altLang="zh-CN" sz="1700" b="0" i="0" u="none" strike="noStrike" kern="1200" cap="none" spc="0" normalizeH="0" baseline="0" noProof="0" dirty="0" smtClean="0">
                <a:ln>
                  <a:noFill/>
                </a:ln>
                <a:solidFill>
                  <a:srgbClr val="0000FF"/>
                </a:solidFill>
                <a:effectLst/>
                <a:uLnTx/>
                <a:uFillTx/>
                <a:latin typeface="FrutigerNext LT Medium"/>
                <a:ea typeface="华文细黑" pitchFamily="2" charset="-122"/>
                <a:cs typeface="+mn-cs"/>
              </a:rPr>
              <a:t>Redirect</a:t>
            </a:r>
            <a:r>
              <a:rPr kumimoji="0" lang="zh-CN" altLang="en-US" sz="1700" b="0" i="0" u="none" strike="noStrike" kern="1200" cap="none" spc="0" normalizeH="0" baseline="0" noProof="0" dirty="0" smtClean="0">
                <a:ln>
                  <a:noFill/>
                </a:ln>
                <a:solidFill>
                  <a:srgbClr val="0000FF"/>
                </a:solidFill>
                <a:effectLst/>
                <a:uLnTx/>
                <a:uFillTx/>
                <a:latin typeface="FrutigerNext LT Medium"/>
                <a:ea typeface="华文细黑" pitchFamily="2" charset="-122"/>
                <a:cs typeface="+mn-cs"/>
              </a:rPr>
              <a:t>：项目需补充完整前面阶段工作的不足后，重新汇报决策是否进入下一阶段。</a:t>
            </a:r>
          </a:p>
          <a:p>
            <a:pPr marL="0" marR="0" lvl="0" indent="0" algn="l" defTabSz="914400" rtl="0" eaLnBrk="1" fontAlgn="base" latinLnBrk="0" hangingPunct="1">
              <a:lnSpc>
                <a:spcPct val="100000"/>
              </a:lnSpc>
              <a:spcBef>
                <a:spcPct val="0"/>
              </a:spcBef>
              <a:spcAft>
                <a:spcPct val="0"/>
              </a:spcAft>
              <a:buClrTx/>
              <a:buSzPct val="80000"/>
              <a:buFont typeface="Wingdings" pitchFamily="2" charset="2"/>
              <a:buChar char="Ø"/>
              <a:tabLst/>
              <a:defRPr/>
            </a:pPr>
            <a:r>
              <a:rPr kumimoji="0" lang="en-US" altLang="zh-CN" sz="1700" b="0" i="0" u="none" strike="noStrike" kern="1200" cap="none" spc="0" normalizeH="0" baseline="0" noProof="0" dirty="0" smtClean="0">
                <a:ln>
                  <a:noFill/>
                </a:ln>
                <a:solidFill>
                  <a:srgbClr val="0000FF"/>
                </a:solidFill>
                <a:effectLst/>
                <a:uLnTx/>
                <a:uFillTx/>
                <a:latin typeface="FrutigerNext LT Medium"/>
                <a:ea typeface="华文细黑" pitchFamily="2" charset="-122"/>
                <a:cs typeface="+mn-cs"/>
              </a:rPr>
              <a:t>Go</a:t>
            </a:r>
            <a:r>
              <a:rPr kumimoji="0" lang="zh-CN" altLang="en-US" sz="1700" b="0" i="0" u="none" strike="noStrike" kern="1200" cap="none" spc="0" normalizeH="0" baseline="0" noProof="0" dirty="0" smtClean="0">
                <a:ln>
                  <a:noFill/>
                </a:ln>
                <a:solidFill>
                  <a:srgbClr val="0000FF"/>
                </a:solidFill>
                <a:effectLst/>
                <a:uLnTx/>
                <a:uFillTx/>
                <a:latin typeface="FrutigerNext LT Medium"/>
                <a:ea typeface="华文细黑" pitchFamily="2" charset="-122"/>
                <a:cs typeface="+mn-cs"/>
              </a:rPr>
              <a:t>：项目继续下一阶段的工作。</a:t>
            </a:r>
            <a:endParaRPr kumimoji="0" lang="en-US" altLang="zh-CN" sz="1700" b="0" i="0" u="none" strike="noStrike" kern="1200" cap="none" spc="0" normalizeH="0" baseline="0" noProof="0" dirty="0" smtClean="0">
              <a:ln>
                <a:noFill/>
              </a:ln>
              <a:solidFill>
                <a:srgbClr val="0000FF"/>
              </a:solidFill>
              <a:effectLst/>
              <a:uLnTx/>
              <a:uFillTx/>
              <a:latin typeface="FrutigerNext LT Medium"/>
              <a:ea typeface="华文细黑" pitchFamily="2" charset="-122"/>
              <a:cs typeface="+mn-cs"/>
            </a:endParaRPr>
          </a:p>
          <a:p>
            <a:pPr marL="0" marR="0" lvl="0" indent="0" algn="l" defTabSz="914400" rtl="0" eaLnBrk="1" fontAlgn="base" latinLnBrk="0" hangingPunct="1">
              <a:lnSpc>
                <a:spcPct val="100000"/>
              </a:lnSpc>
              <a:spcBef>
                <a:spcPct val="0"/>
              </a:spcBef>
              <a:spcAft>
                <a:spcPct val="0"/>
              </a:spcAft>
              <a:buClrTx/>
              <a:buSzPct val="80000"/>
              <a:buFont typeface="Wingdings" pitchFamily="2" charset="2"/>
              <a:buChar char="Ø"/>
              <a:tabLst/>
              <a:defRPr/>
            </a:pPr>
            <a:endParaRPr kumimoji="0" lang="zh-CN" altLang="en-US" sz="1700" b="0" i="0" u="none" strike="noStrike" kern="1200" cap="none" spc="0" normalizeH="0" baseline="0" noProof="0" dirty="0" smtClean="0">
              <a:ln>
                <a:noFill/>
              </a:ln>
              <a:solidFill>
                <a:srgbClr val="0000FF"/>
              </a:solidFill>
              <a:effectLst/>
              <a:uLnTx/>
              <a:uFillTx/>
              <a:latin typeface="FrutigerNext LT Medium"/>
              <a:ea typeface="华文细黑" pitchFamily="2" charset="-122"/>
              <a:cs typeface="+mn-cs"/>
            </a:endParaRPr>
          </a:p>
          <a:p>
            <a:pPr marL="348231" marR="0" lvl="0" indent="-348231" algn="l" defTabSz="933557" rtl="0" eaLnBrk="0" fontAlgn="base" latinLnBrk="0" hangingPunct="0">
              <a:lnSpc>
                <a:spcPct val="140000"/>
              </a:lnSpc>
              <a:spcBef>
                <a:spcPct val="0"/>
              </a:spcBef>
              <a:spcAft>
                <a:spcPct val="0"/>
              </a:spcAft>
              <a:buClr>
                <a:srgbClr val="A2A2A2"/>
              </a:buClr>
              <a:buSzPct val="90000"/>
              <a:buFont typeface="Monotype Sorts" pitchFamily="2" charset="2"/>
              <a:buNone/>
              <a:tabLst/>
              <a:defRPr/>
            </a:pPr>
            <a:endParaRPr kumimoji="0" lang="en-US" altLang="zh-CN" sz="1600" b="1" i="1" u="none" strike="noStrike" kern="0" cap="none" spc="0" normalizeH="0" baseline="0" noProof="0" dirty="0" smtClean="0">
              <a:ln>
                <a:noFill/>
              </a:ln>
              <a:solidFill>
                <a:schemeClr val="tx1"/>
              </a:solidFill>
              <a:effectLst/>
              <a:uLnTx/>
              <a:uFillTx/>
              <a:latin typeface="宋体" pitchFamily="2" charset="-122"/>
              <a:ea typeface="+mn-ea"/>
              <a:cs typeface="+mn-cs"/>
            </a:endParaRPr>
          </a:p>
        </p:txBody>
      </p:sp>
    </p:spTree>
    <p:extLst>
      <p:ext uri="{BB962C8B-B14F-4D97-AF65-F5344CB8AC3E}">
        <p14:creationId xmlns:p14="http://schemas.microsoft.com/office/powerpoint/2010/main" val="4173393175"/>
      </p:ext>
    </p:extLst>
  </p:cSld>
  <p:clrMapOvr>
    <a:masterClrMapping/>
  </p:clrMapOvr>
  <p:transition spd="slow"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smtClean="0">
                <a:latin typeface="微软雅黑" panose="020B0503020204020204" pitchFamily="34" charset="-122"/>
                <a:ea typeface="微软雅黑" panose="020B0503020204020204" pitchFamily="34" charset="-122"/>
              </a:rPr>
              <a:t>测试床组测试执行情况</a:t>
            </a:r>
            <a:endParaRPr lang="zh-CN" altLang="en-US" sz="2800" dirty="0"/>
          </a:p>
        </p:txBody>
      </p:sp>
      <p:sp>
        <p:nvSpPr>
          <p:cNvPr id="5" name="Text Box 5"/>
          <p:cNvSpPr txBox="1">
            <a:spLocks noChangeArrowheads="1"/>
          </p:cNvSpPr>
          <p:nvPr/>
        </p:nvSpPr>
        <p:spPr bwMode="auto">
          <a:xfrm>
            <a:off x="675372" y="1554118"/>
            <a:ext cx="9320436" cy="3200876"/>
          </a:xfrm>
          <a:prstGeom prst="rect">
            <a:avLst/>
          </a:prstGeom>
          <a:noFill/>
          <a:ln w="9525" algn="ctr">
            <a:noFill/>
            <a:miter lim="800000"/>
            <a:headEnd/>
            <a:tailEnd/>
          </a:ln>
        </p:spPr>
        <p:txBody>
          <a:bodyPr lIns="0" tIns="0" rIns="0" bIns="0">
            <a:spAutoFit/>
          </a:bodyPr>
          <a:lstStyle/>
          <a:p>
            <a:pPr>
              <a:spcBef>
                <a:spcPct val="50000"/>
              </a:spcBef>
              <a:buClr>
                <a:srgbClr val="A2A2A2"/>
              </a:buClr>
              <a:buSzPct val="90000"/>
              <a:buFont typeface="Monotype Sorts"/>
              <a:buNone/>
            </a:pPr>
            <a:r>
              <a:rPr lang="zh-CN" altLang="en-US" sz="1600" i="1" dirty="0">
                <a:solidFill>
                  <a:srgbClr val="0000FF"/>
                </a:solidFill>
                <a:ea typeface="华文细黑" pitchFamily="2" charset="-122"/>
                <a:cs typeface="Arial" pitchFamily="34" charset="0"/>
              </a:rPr>
              <a:t>说明：</a:t>
            </a:r>
            <a:endParaRPr lang="en-US" altLang="zh-CN" sz="1600" i="1" dirty="0">
              <a:solidFill>
                <a:srgbClr val="0000FF"/>
              </a:solidFill>
              <a:ea typeface="华文细黑" pitchFamily="2" charset="-122"/>
              <a:cs typeface="Arial" pitchFamily="34" charset="0"/>
            </a:endParaRPr>
          </a:p>
          <a:p>
            <a:pPr>
              <a:spcBef>
                <a:spcPct val="50000"/>
              </a:spcBef>
              <a:buSzPct val="100000"/>
              <a:buFont typeface="Wingdings" pitchFamily="2" charset="2"/>
              <a:buChar char="Ø"/>
            </a:pPr>
            <a:r>
              <a:rPr lang="zh-CN" altLang="en-US" sz="1600" i="1" dirty="0">
                <a:solidFill>
                  <a:srgbClr val="0000FF"/>
                </a:solidFill>
                <a:ea typeface="华文细黑" pitchFamily="2" charset="-122"/>
                <a:cs typeface="Arial" pitchFamily="34" charset="0"/>
              </a:rPr>
              <a:t>给出技术规格特性的测试策略和测试方案及计划，为保证本技术开发项目的交付质量，需要明确说明在本技术开发项目中需要采取哪些测试活动，可以验证哪些内容，不可以验证哪些内容，建议后续产品化时补充验证哪些内容？</a:t>
            </a:r>
          </a:p>
          <a:p>
            <a:pPr>
              <a:spcBef>
                <a:spcPct val="50000"/>
              </a:spcBef>
              <a:buSzPct val="100000"/>
              <a:buFont typeface="Wingdings" pitchFamily="2" charset="2"/>
              <a:buChar char="Ø"/>
            </a:pPr>
            <a:r>
              <a:rPr lang="zh-CN" altLang="en-US" sz="1600" i="1" dirty="0">
                <a:solidFill>
                  <a:srgbClr val="0000FF"/>
                </a:solidFill>
                <a:ea typeface="华文细黑" pitchFamily="2" charset="-122"/>
                <a:cs typeface="Arial" pitchFamily="34" charset="0"/>
              </a:rPr>
              <a:t>每个项目的验证测试方案具有一定的差异，甚至有些规格特性目前我司没有成熟的测试方法，需在测试策略中</a:t>
            </a:r>
            <a:r>
              <a:rPr lang="zh-CN" altLang="en-US" sz="1600" i="1" dirty="0" smtClean="0">
                <a:solidFill>
                  <a:srgbClr val="0000FF"/>
                </a:solidFill>
                <a:ea typeface="华文细黑" pitchFamily="2" charset="-122"/>
                <a:cs typeface="Arial" pitchFamily="34" charset="0"/>
              </a:rPr>
              <a:t>体现。</a:t>
            </a:r>
            <a:endParaRPr lang="zh-CN" altLang="en-US" sz="1600" i="1" dirty="0">
              <a:solidFill>
                <a:srgbClr val="0000FF"/>
              </a:solidFill>
              <a:ea typeface="华文细黑" pitchFamily="2" charset="-122"/>
              <a:cs typeface="Arial" pitchFamily="34" charset="0"/>
            </a:endParaRPr>
          </a:p>
          <a:p>
            <a:pPr>
              <a:spcBef>
                <a:spcPct val="50000"/>
              </a:spcBef>
              <a:buSzPct val="100000"/>
              <a:buFont typeface="Wingdings" pitchFamily="2" charset="2"/>
              <a:buChar char="Ø"/>
            </a:pPr>
            <a:r>
              <a:rPr lang="zh-CN" altLang="en-US" sz="1600" i="1" dirty="0">
                <a:solidFill>
                  <a:srgbClr val="0000FF"/>
                </a:solidFill>
                <a:ea typeface="华文细黑" pitchFamily="2" charset="-122"/>
                <a:cs typeface="Arial" pitchFamily="34" charset="0"/>
              </a:rPr>
              <a:t>功能、性能方面的规格特性必须有完备的测试方法进行验证，否则不能宣称该规格</a:t>
            </a:r>
            <a:r>
              <a:rPr lang="zh-CN" altLang="en-US" sz="1600" i="1" dirty="0" smtClean="0">
                <a:solidFill>
                  <a:srgbClr val="0000FF"/>
                </a:solidFill>
                <a:ea typeface="华文细黑" pitchFamily="2" charset="-122"/>
                <a:cs typeface="Arial" pitchFamily="34" charset="0"/>
              </a:rPr>
              <a:t>特性。</a:t>
            </a:r>
            <a:endParaRPr lang="zh-CN" altLang="en-US" sz="1600" i="1" dirty="0">
              <a:solidFill>
                <a:srgbClr val="0000FF"/>
              </a:solidFill>
              <a:ea typeface="华文细黑" pitchFamily="2" charset="-122"/>
              <a:cs typeface="Arial" pitchFamily="34" charset="0"/>
            </a:endParaRPr>
          </a:p>
          <a:p>
            <a:pPr>
              <a:spcBef>
                <a:spcPct val="50000"/>
              </a:spcBef>
              <a:buSzPct val="100000"/>
              <a:buFont typeface="Wingdings" pitchFamily="2" charset="2"/>
              <a:buChar char="Ø"/>
            </a:pPr>
            <a:r>
              <a:rPr lang="zh-CN" altLang="en-US" sz="1600" i="1" dirty="0">
                <a:solidFill>
                  <a:srgbClr val="0000FF"/>
                </a:solidFill>
                <a:ea typeface="华文细黑" pitchFamily="2" charset="-122"/>
                <a:cs typeface="Arial" pitchFamily="34" charset="0"/>
              </a:rPr>
              <a:t>测试策略和测试方案及计划必须</a:t>
            </a:r>
            <a:r>
              <a:rPr lang="zh-CN" altLang="en-US" sz="1600" i="1" dirty="0" smtClean="0">
                <a:solidFill>
                  <a:srgbClr val="0000FF"/>
                </a:solidFill>
                <a:ea typeface="华文细黑" pitchFamily="2" charset="-122"/>
                <a:cs typeface="Arial" pitchFamily="34" charset="0"/>
              </a:rPr>
              <a:t>由技</a:t>
            </a:r>
            <a:r>
              <a:rPr lang="zh-CN" altLang="en-US" sz="1600" i="1" dirty="0">
                <a:solidFill>
                  <a:srgbClr val="0000FF"/>
                </a:solidFill>
                <a:ea typeface="华文细黑" pitchFamily="2" charset="-122"/>
                <a:cs typeface="Arial" pitchFamily="34" charset="0"/>
              </a:rPr>
              <a:t>术委员会</a:t>
            </a:r>
            <a:r>
              <a:rPr lang="en-US" altLang="zh-CN" sz="1600" i="1" dirty="0">
                <a:solidFill>
                  <a:srgbClr val="0000FF"/>
                </a:solidFill>
                <a:ea typeface="华文细黑" pitchFamily="2" charset="-122"/>
                <a:cs typeface="Arial" pitchFamily="34" charset="0"/>
              </a:rPr>
              <a:t>/</a:t>
            </a:r>
            <a:r>
              <a:rPr lang="zh-CN" altLang="en-US" sz="1600" i="1" dirty="0">
                <a:solidFill>
                  <a:srgbClr val="0000FF"/>
                </a:solidFill>
                <a:ea typeface="华文细黑" pitchFamily="2" charset="-122"/>
                <a:cs typeface="Arial" pitchFamily="34" charset="0"/>
              </a:rPr>
              <a:t>专家组评审并给出</a:t>
            </a:r>
            <a:r>
              <a:rPr lang="zh-CN" altLang="en-US" sz="1600" i="1" dirty="0" smtClean="0">
                <a:solidFill>
                  <a:srgbClr val="0000FF"/>
                </a:solidFill>
                <a:ea typeface="华文细黑" pitchFamily="2" charset="-122"/>
                <a:cs typeface="Arial" pitchFamily="34" charset="0"/>
              </a:rPr>
              <a:t>结论。</a:t>
            </a:r>
            <a:endParaRPr lang="zh-CN" altLang="en-US" sz="1600" i="1" dirty="0">
              <a:solidFill>
                <a:srgbClr val="0000FF"/>
              </a:solidFill>
              <a:ea typeface="华文细黑" pitchFamily="2" charset="-122"/>
              <a:cs typeface="Arial" pitchFamily="34" charset="0"/>
            </a:endParaRPr>
          </a:p>
          <a:p>
            <a:pPr>
              <a:spcBef>
                <a:spcPct val="50000"/>
              </a:spcBef>
              <a:buClr>
                <a:srgbClr val="A2A2A2"/>
              </a:buClr>
              <a:buSzPct val="90000"/>
              <a:buFont typeface="Monotype Sorts"/>
              <a:buNone/>
            </a:pPr>
            <a:endParaRPr lang="zh-CN" altLang="en-US" i="1" dirty="0">
              <a:solidFill>
                <a:srgbClr val="0000FF"/>
              </a:solidFill>
              <a:ea typeface="华文细黑" pitchFamily="2" charset="-122"/>
              <a:cs typeface="Arial" pitchFamily="34" charset="0"/>
            </a:endParaRPr>
          </a:p>
        </p:txBody>
      </p:sp>
    </p:spTree>
    <p:extLst>
      <p:ext uri="{BB962C8B-B14F-4D97-AF65-F5344CB8AC3E}">
        <p14:creationId xmlns:p14="http://schemas.microsoft.com/office/powerpoint/2010/main" val="4173393175"/>
      </p:ext>
    </p:extLst>
  </p:cSld>
  <p:clrMapOvr>
    <a:masterClrMapping/>
  </p:clrMapOvr>
  <p:transition spd="slow"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smtClean="0"/>
              <a:t>与上次进展汇报的差异和遗留问题</a:t>
            </a:r>
            <a:endParaRPr lang="zh-CN" altLang="en-US" sz="2800" dirty="0"/>
          </a:p>
        </p:txBody>
      </p:sp>
      <p:sp>
        <p:nvSpPr>
          <p:cNvPr id="4" name="内容占位符 2"/>
          <p:cNvSpPr txBox="1">
            <a:spLocks/>
          </p:cNvSpPr>
          <p:nvPr/>
        </p:nvSpPr>
        <p:spPr bwMode="auto">
          <a:xfrm>
            <a:off x="1271464" y="1412777"/>
            <a:ext cx="8165083" cy="1440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14" tIns="45707" rIns="91414" bIns="45707" numCol="1" anchor="t" anchorCtr="0" compatLnSpc="1">
            <a:prstTxWarp prst="textNoShape">
              <a:avLst/>
            </a:prstTxWarp>
          </a:bodyPr>
          <a:lstStyle>
            <a:lvl1pPr marL="342803" indent="-342803"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739" indent="-285669" algn="l" rtl="0" eaLnBrk="0" fontAlgn="base" hangingPunct="0">
              <a:spcBef>
                <a:spcPct val="20000"/>
              </a:spcBef>
              <a:spcAft>
                <a:spcPct val="0"/>
              </a:spcAft>
              <a:buFont typeface="Arial" charset="0"/>
              <a:buChar char="›"/>
              <a:defRPr sz="2000">
                <a:solidFill>
                  <a:schemeClr val="tx1"/>
                </a:solidFill>
                <a:latin typeface="+mn-lt"/>
                <a:ea typeface="+mn-ea"/>
              </a:defRPr>
            </a:lvl2pPr>
            <a:lvl3pPr marL="1142676" indent="-228535" algn="l" rtl="0" eaLnBrk="0" fontAlgn="base" hangingPunct="0">
              <a:spcBef>
                <a:spcPct val="20000"/>
              </a:spcBef>
              <a:spcAft>
                <a:spcPct val="0"/>
              </a:spcAft>
              <a:buFont typeface="FrutigerNext LT Medium" pitchFamily="34" charset="0"/>
              <a:buChar char="»"/>
              <a:defRPr>
                <a:solidFill>
                  <a:schemeClr val="tx1"/>
                </a:solidFill>
                <a:latin typeface="+mn-lt"/>
                <a:ea typeface="+mn-ea"/>
              </a:defRPr>
            </a:lvl3pPr>
            <a:lvl4pPr marL="1599747" indent="-228535" algn="l" rtl="0" eaLnBrk="0" fontAlgn="base" hangingPunct="0">
              <a:spcBef>
                <a:spcPct val="20000"/>
              </a:spcBef>
              <a:spcAft>
                <a:spcPct val="0"/>
              </a:spcAft>
              <a:buChar char="–"/>
              <a:defRPr sz="1600">
                <a:solidFill>
                  <a:schemeClr val="tx1"/>
                </a:solidFill>
                <a:latin typeface="+mn-lt"/>
                <a:ea typeface="+mn-ea"/>
              </a:defRPr>
            </a:lvl4pPr>
            <a:lvl5pPr marL="2056817" indent="-228535" algn="l" rtl="0" eaLnBrk="0" fontAlgn="base" hangingPunct="0">
              <a:spcBef>
                <a:spcPct val="20000"/>
              </a:spcBef>
              <a:spcAft>
                <a:spcPct val="0"/>
              </a:spcAft>
              <a:buFont typeface="Arial" charset="0"/>
              <a:buChar char="~"/>
              <a:defRPr sz="1600">
                <a:solidFill>
                  <a:schemeClr val="tx1"/>
                </a:solidFill>
                <a:latin typeface="+mn-lt"/>
                <a:ea typeface="+mn-ea"/>
              </a:defRPr>
            </a:lvl5pPr>
            <a:lvl6pPr marL="2513888" indent="-228535" algn="l" rtl="0" fontAlgn="base">
              <a:spcBef>
                <a:spcPct val="20000"/>
              </a:spcBef>
              <a:spcAft>
                <a:spcPct val="0"/>
              </a:spcAft>
              <a:buFont typeface="Arial" pitchFamily="34" charset="0"/>
              <a:buChar char="~"/>
              <a:defRPr sz="1600">
                <a:solidFill>
                  <a:schemeClr val="tx1"/>
                </a:solidFill>
                <a:latin typeface="+mn-lt"/>
                <a:ea typeface="+mn-ea"/>
              </a:defRPr>
            </a:lvl6pPr>
            <a:lvl7pPr marL="2970958" indent="-228535" algn="l" rtl="0" fontAlgn="base">
              <a:spcBef>
                <a:spcPct val="20000"/>
              </a:spcBef>
              <a:spcAft>
                <a:spcPct val="0"/>
              </a:spcAft>
              <a:buFont typeface="Arial" pitchFamily="34" charset="0"/>
              <a:buChar char="~"/>
              <a:defRPr sz="1600">
                <a:solidFill>
                  <a:schemeClr val="tx1"/>
                </a:solidFill>
                <a:latin typeface="+mn-lt"/>
                <a:ea typeface="+mn-ea"/>
              </a:defRPr>
            </a:lvl7pPr>
            <a:lvl8pPr marL="3428028" indent="-228535" algn="l" rtl="0" fontAlgn="base">
              <a:spcBef>
                <a:spcPct val="20000"/>
              </a:spcBef>
              <a:spcAft>
                <a:spcPct val="0"/>
              </a:spcAft>
              <a:buFont typeface="Arial" pitchFamily="34" charset="0"/>
              <a:buChar char="~"/>
              <a:defRPr sz="1600">
                <a:solidFill>
                  <a:schemeClr val="tx1"/>
                </a:solidFill>
                <a:latin typeface="+mn-lt"/>
                <a:ea typeface="+mn-ea"/>
              </a:defRPr>
            </a:lvl8pPr>
            <a:lvl9pPr marL="3885099" indent="-228535" algn="l" rtl="0" fontAlgn="base">
              <a:spcBef>
                <a:spcPct val="20000"/>
              </a:spcBef>
              <a:spcAft>
                <a:spcPct val="0"/>
              </a:spcAft>
              <a:buFont typeface="Arial" pitchFamily="34" charset="0"/>
              <a:buChar char="~"/>
              <a:defRPr sz="1600">
                <a:solidFill>
                  <a:schemeClr val="tx1"/>
                </a:solidFill>
                <a:latin typeface="+mn-lt"/>
                <a:ea typeface="+mn-ea"/>
              </a:defRPr>
            </a:lvl9pPr>
          </a:lstStyle>
          <a:p>
            <a:pPr marL="457070" lvl="1" indent="0">
              <a:buNone/>
            </a:pPr>
            <a:endParaRPr lang="en-US" altLang="zh-CN" b="0" kern="0" dirty="0"/>
          </a:p>
          <a:p>
            <a:pPr defTabSz="465378">
              <a:spcBef>
                <a:spcPct val="50000"/>
              </a:spcBef>
              <a:buSzPct val="80000"/>
              <a:defRPr/>
            </a:pPr>
            <a:r>
              <a:rPr lang="zh-CN" altLang="en-US" sz="1600" i="1" kern="0" dirty="0" smtClean="0">
                <a:solidFill>
                  <a:srgbClr val="0000FF"/>
                </a:solidFill>
                <a:ea typeface="华文细黑" pitchFamily="2" charset="-122"/>
                <a:cs typeface="Arial" pitchFamily="34" charset="0"/>
              </a:rPr>
              <a:t>说明：</a:t>
            </a:r>
            <a:endParaRPr lang="en-US" altLang="zh-CN" sz="1600" i="1" kern="0" dirty="0" smtClean="0">
              <a:solidFill>
                <a:srgbClr val="0000FF"/>
              </a:solidFill>
              <a:ea typeface="华文细黑" pitchFamily="2" charset="-122"/>
              <a:cs typeface="Arial" pitchFamily="34" charset="0"/>
            </a:endParaRPr>
          </a:p>
          <a:p>
            <a:pPr defTabSz="465378">
              <a:spcBef>
                <a:spcPct val="50000"/>
              </a:spcBef>
              <a:buSzPct val="80000"/>
              <a:buFont typeface="Wingdings" pitchFamily="2" charset="2"/>
              <a:buChar char="Ø"/>
              <a:defRPr/>
            </a:pPr>
            <a:r>
              <a:rPr lang="zh-CN" altLang="en-US" sz="1600" i="1" kern="0" dirty="0" smtClean="0">
                <a:solidFill>
                  <a:srgbClr val="0000FF"/>
                </a:solidFill>
                <a:ea typeface="华文细黑" pitchFamily="2" charset="-122"/>
                <a:cs typeface="Arial" pitchFamily="34" charset="0"/>
              </a:rPr>
              <a:t>本次结题汇报的目的，如项目目标范围发生变更请标识与上次汇报的差异点。如无也请反馈无。</a:t>
            </a:r>
            <a:endParaRPr lang="en-US" altLang="zh-CN" sz="1600" i="1" kern="0" dirty="0" smtClean="0">
              <a:solidFill>
                <a:srgbClr val="0000FF"/>
              </a:solidFill>
              <a:ea typeface="华文细黑" pitchFamily="2" charset="-122"/>
              <a:cs typeface="Arial" pitchFamily="34" charset="0"/>
            </a:endParaRPr>
          </a:p>
          <a:p>
            <a:pPr defTabSz="465378">
              <a:spcBef>
                <a:spcPct val="50000"/>
              </a:spcBef>
              <a:buSzPct val="80000"/>
              <a:buFont typeface="Wingdings" pitchFamily="2" charset="2"/>
              <a:buChar char="Ø"/>
              <a:defRPr/>
            </a:pPr>
            <a:r>
              <a:rPr lang="zh-CN" altLang="en-US" sz="1600" i="1" kern="0" dirty="0" smtClean="0">
                <a:solidFill>
                  <a:srgbClr val="0000FF"/>
                </a:solidFill>
                <a:ea typeface="华文细黑" pitchFamily="2" charset="-122"/>
                <a:cs typeface="Arial" pitchFamily="34" charset="0"/>
              </a:rPr>
              <a:t>补充上次汇报评审的主要遗留问题的完成情况及进展，相关交付请附上材料。</a:t>
            </a:r>
          </a:p>
          <a:p>
            <a:endParaRPr lang="en-US" altLang="zh-CN" kern="0" dirty="0" smtClean="0"/>
          </a:p>
          <a:p>
            <a:pPr lvl="1"/>
            <a:endParaRPr lang="zh-CN" altLang="en-US" b="0" kern="0" dirty="0"/>
          </a:p>
        </p:txBody>
      </p:sp>
      <p:graphicFrame>
        <p:nvGraphicFramePr>
          <p:cNvPr id="5" name="Group 70"/>
          <p:cNvGraphicFramePr>
            <a:graphicFrameLocks/>
          </p:cNvGraphicFramePr>
          <p:nvPr/>
        </p:nvGraphicFramePr>
        <p:xfrm>
          <a:off x="1055440" y="3645024"/>
          <a:ext cx="9243303" cy="831804"/>
        </p:xfrm>
        <a:graphic>
          <a:graphicData uri="http://schemas.openxmlformats.org/drawingml/2006/table">
            <a:tbl>
              <a:tblPr/>
              <a:tblGrid>
                <a:gridCol w="835711"/>
                <a:gridCol w="2443794"/>
                <a:gridCol w="1547791"/>
                <a:gridCol w="928002"/>
                <a:gridCol w="2063161"/>
                <a:gridCol w="1424844"/>
              </a:tblGrid>
              <a:tr h="361157">
                <a:tc>
                  <a:txBody>
                    <a:bodyPr/>
                    <a:lstStyle>
                      <a:defPPr>
                        <a:defRPr lang="zh-CN"/>
                      </a:defPPr>
                      <a:lvl1pPr marL="0" algn="l" defTabSz="914400" rtl="0" eaLnBrk="1" latinLnBrk="0" hangingPunct="1">
                        <a:defRPr sz="1800" kern="1200">
                          <a:solidFill>
                            <a:schemeClr val="tx1"/>
                          </a:solidFill>
                          <a:latin typeface="Arial"/>
                          <a:ea typeface="宋体"/>
                        </a:defRPr>
                      </a:lvl1pPr>
                      <a:lvl2pPr marL="457200" algn="l" defTabSz="914400" rtl="0" eaLnBrk="1" latinLnBrk="0" hangingPunct="1">
                        <a:defRPr sz="1800" kern="1200">
                          <a:solidFill>
                            <a:schemeClr val="tx1"/>
                          </a:solidFill>
                          <a:latin typeface="Arial"/>
                          <a:ea typeface="宋体"/>
                        </a:defRPr>
                      </a:lvl2pPr>
                      <a:lvl3pPr marL="914400" algn="l" defTabSz="914400" rtl="0" eaLnBrk="1" latinLnBrk="0" hangingPunct="1">
                        <a:defRPr sz="1800" kern="1200">
                          <a:solidFill>
                            <a:schemeClr val="tx1"/>
                          </a:solidFill>
                          <a:latin typeface="Arial"/>
                          <a:ea typeface="宋体"/>
                        </a:defRPr>
                      </a:lvl3pPr>
                      <a:lvl4pPr marL="1371600" algn="l" defTabSz="914400" rtl="0" eaLnBrk="1" latinLnBrk="0" hangingPunct="1">
                        <a:defRPr sz="1800" kern="1200">
                          <a:solidFill>
                            <a:schemeClr val="tx1"/>
                          </a:solidFill>
                          <a:latin typeface="Arial"/>
                          <a:ea typeface="宋体"/>
                        </a:defRPr>
                      </a:lvl4pPr>
                      <a:lvl5pPr marL="1828800" algn="l" defTabSz="914400" rtl="0" eaLnBrk="1" latinLnBrk="0" hangingPunct="1">
                        <a:defRPr sz="1800" kern="1200">
                          <a:solidFill>
                            <a:schemeClr val="tx1"/>
                          </a:solidFill>
                          <a:latin typeface="Arial"/>
                          <a:ea typeface="宋体"/>
                        </a:defRPr>
                      </a:lvl5pPr>
                      <a:lvl6pPr marL="2286000" algn="l" defTabSz="914400" rtl="0" eaLnBrk="1" latinLnBrk="0" hangingPunct="1">
                        <a:defRPr sz="1800" kern="1200">
                          <a:solidFill>
                            <a:schemeClr val="tx1"/>
                          </a:solidFill>
                          <a:latin typeface="Arial"/>
                          <a:ea typeface="宋体"/>
                        </a:defRPr>
                      </a:lvl6pPr>
                      <a:lvl7pPr marL="2743200" algn="l" defTabSz="914400" rtl="0" eaLnBrk="1" latinLnBrk="0" hangingPunct="1">
                        <a:defRPr sz="1800" kern="1200">
                          <a:solidFill>
                            <a:schemeClr val="tx1"/>
                          </a:solidFill>
                          <a:latin typeface="Arial"/>
                          <a:ea typeface="宋体"/>
                        </a:defRPr>
                      </a:lvl7pPr>
                      <a:lvl8pPr marL="3200400" algn="l" defTabSz="914400" rtl="0" eaLnBrk="1" latinLnBrk="0" hangingPunct="1">
                        <a:defRPr sz="1800" kern="1200">
                          <a:solidFill>
                            <a:schemeClr val="tx1"/>
                          </a:solidFill>
                          <a:latin typeface="Arial"/>
                          <a:ea typeface="宋体"/>
                        </a:defRPr>
                      </a:lvl8pPr>
                      <a:lvl9pPr marL="3657600" algn="l" defTabSz="914400" rtl="0" eaLnBrk="1" latinLnBrk="0" hangingPunct="1">
                        <a:defRPr sz="1800" kern="1200">
                          <a:solidFill>
                            <a:schemeClr val="tx1"/>
                          </a:solidFill>
                          <a:latin typeface="Arial"/>
                          <a:ea typeface="宋体"/>
                        </a:defRPr>
                      </a:lvl9pPr>
                    </a:lstStyle>
                    <a:p>
                      <a:pPr marL="0" marR="0" lvl="0" indent="0" algn="ctr" defTabSz="914400" rtl="0" eaLnBrk="1" fontAlgn="base" latinLnBrk="0" hangingPunct="1">
                        <a:lnSpc>
                          <a:spcPct val="100000"/>
                        </a:lnSpc>
                        <a:spcBef>
                          <a:spcPct val="20000"/>
                        </a:spcBef>
                        <a:spcAft>
                          <a:spcPct val="0"/>
                        </a:spcAft>
                        <a:buClr>
                          <a:srgbClr val="A2A2A2"/>
                        </a:buClr>
                        <a:buSzPct val="70000"/>
                        <a:buFont typeface="Monotype Sorts" pitchFamily="2" charset="2"/>
                        <a:buNone/>
                        <a:tabLst/>
                      </a:pPr>
                      <a:r>
                        <a:rPr kumimoji="0" lang="zh-CN" altLang="en-US" sz="1800" b="1" i="0" u="none" strike="noStrike" cap="none" normalizeH="0" baseline="0" dirty="0" smtClean="0">
                          <a:ln>
                            <a:noFill/>
                          </a:ln>
                          <a:solidFill>
                            <a:schemeClr val="tx1"/>
                          </a:solidFill>
                          <a:effectLst/>
                          <a:latin typeface="+mj-lt"/>
                          <a:ea typeface="华文细黑" pitchFamily="2" charset="-122"/>
                        </a:rPr>
                        <a:t>阶段</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DDDDD"/>
                    </a:solidFill>
                  </a:tcPr>
                </a:tc>
                <a:tc>
                  <a:txBody>
                    <a:bodyPr/>
                    <a:lstStyle>
                      <a:defPPr>
                        <a:defRPr lang="zh-CN"/>
                      </a:defPPr>
                      <a:lvl1pPr marL="0" algn="l" defTabSz="914400" rtl="0" eaLnBrk="1" latinLnBrk="0" hangingPunct="1">
                        <a:defRPr sz="1800" kern="1200">
                          <a:solidFill>
                            <a:schemeClr val="tx1"/>
                          </a:solidFill>
                          <a:latin typeface="Arial"/>
                          <a:ea typeface="宋体"/>
                        </a:defRPr>
                      </a:lvl1pPr>
                      <a:lvl2pPr marL="457200" algn="l" defTabSz="914400" rtl="0" eaLnBrk="1" latinLnBrk="0" hangingPunct="1">
                        <a:defRPr sz="1800" kern="1200">
                          <a:solidFill>
                            <a:schemeClr val="tx1"/>
                          </a:solidFill>
                          <a:latin typeface="Arial"/>
                          <a:ea typeface="宋体"/>
                        </a:defRPr>
                      </a:lvl2pPr>
                      <a:lvl3pPr marL="914400" algn="l" defTabSz="914400" rtl="0" eaLnBrk="1" latinLnBrk="0" hangingPunct="1">
                        <a:defRPr sz="1800" kern="1200">
                          <a:solidFill>
                            <a:schemeClr val="tx1"/>
                          </a:solidFill>
                          <a:latin typeface="Arial"/>
                          <a:ea typeface="宋体"/>
                        </a:defRPr>
                      </a:lvl3pPr>
                      <a:lvl4pPr marL="1371600" algn="l" defTabSz="914400" rtl="0" eaLnBrk="1" latinLnBrk="0" hangingPunct="1">
                        <a:defRPr sz="1800" kern="1200">
                          <a:solidFill>
                            <a:schemeClr val="tx1"/>
                          </a:solidFill>
                          <a:latin typeface="Arial"/>
                          <a:ea typeface="宋体"/>
                        </a:defRPr>
                      </a:lvl4pPr>
                      <a:lvl5pPr marL="1828800" algn="l" defTabSz="914400" rtl="0" eaLnBrk="1" latinLnBrk="0" hangingPunct="1">
                        <a:defRPr sz="1800" kern="1200">
                          <a:solidFill>
                            <a:schemeClr val="tx1"/>
                          </a:solidFill>
                          <a:latin typeface="Arial"/>
                          <a:ea typeface="宋体"/>
                        </a:defRPr>
                      </a:lvl5pPr>
                      <a:lvl6pPr marL="2286000" algn="l" defTabSz="914400" rtl="0" eaLnBrk="1" latinLnBrk="0" hangingPunct="1">
                        <a:defRPr sz="1800" kern="1200">
                          <a:solidFill>
                            <a:schemeClr val="tx1"/>
                          </a:solidFill>
                          <a:latin typeface="Arial"/>
                          <a:ea typeface="宋体"/>
                        </a:defRPr>
                      </a:lvl6pPr>
                      <a:lvl7pPr marL="2743200" algn="l" defTabSz="914400" rtl="0" eaLnBrk="1" latinLnBrk="0" hangingPunct="1">
                        <a:defRPr sz="1800" kern="1200">
                          <a:solidFill>
                            <a:schemeClr val="tx1"/>
                          </a:solidFill>
                          <a:latin typeface="Arial"/>
                          <a:ea typeface="宋体"/>
                        </a:defRPr>
                      </a:lvl7pPr>
                      <a:lvl8pPr marL="3200400" algn="l" defTabSz="914400" rtl="0" eaLnBrk="1" latinLnBrk="0" hangingPunct="1">
                        <a:defRPr sz="1800" kern="1200">
                          <a:solidFill>
                            <a:schemeClr val="tx1"/>
                          </a:solidFill>
                          <a:latin typeface="Arial"/>
                          <a:ea typeface="宋体"/>
                        </a:defRPr>
                      </a:lvl8pPr>
                      <a:lvl9pPr marL="3657600" algn="l" defTabSz="914400" rtl="0" eaLnBrk="1" latinLnBrk="0" hangingPunct="1">
                        <a:defRPr sz="1800" kern="1200">
                          <a:solidFill>
                            <a:schemeClr val="tx1"/>
                          </a:solidFill>
                          <a:latin typeface="Arial"/>
                          <a:ea typeface="宋体"/>
                        </a:defRPr>
                      </a:lvl9pPr>
                    </a:lstStyle>
                    <a:p>
                      <a:pPr marL="0" marR="0" lvl="0" indent="0" algn="ctr" defTabSz="914400" rtl="0" eaLnBrk="1" fontAlgn="base" latinLnBrk="0" hangingPunct="1">
                        <a:lnSpc>
                          <a:spcPct val="100000"/>
                        </a:lnSpc>
                        <a:spcBef>
                          <a:spcPct val="20000"/>
                        </a:spcBef>
                        <a:spcAft>
                          <a:spcPct val="0"/>
                        </a:spcAft>
                        <a:buClr>
                          <a:srgbClr val="A2A2A2"/>
                        </a:buClr>
                        <a:buSzPct val="70000"/>
                        <a:buFont typeface="Monotype Sorts" pitchFamily="2" charset="2"/>
                        <a:buNone/>
                        <a:tabLst/>
                      </a:pPr>
                      <a:r>
                        <a:rPr kumimoji="0" lang="zh-CN" altLang="en-US" sz="1800" b="1" i="0" u="none" strike="noStrike" cap="none" normalizeH="0" baseline="0" dirty="0" smtClean="0">
                          <a:ln>
                            <a:noFill/>
                          </a:ln>
                          <a:solidFill>
                            <a:schemeClr val="tx1"/>
                          </a:solidFill>
                          <a:effectLst/>
                          <a:latin typeface="+mj-lt"/>
                          <a:ea typeface="华文细黑" pitchFamily="2" charset="-122"/>
                        </a:rPr>
                        <a:t>问题描述</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DDDDD"/>
                    </a:solidFill>
                  </a:tcPr>
                </a:tc>
                <a:tc>
                  <a:txBody>
                    <a:bodyPr/>
                    <a:lstStyle>
                      <a:defPPr>
                        <a:defRPr lang="zh-CN"/>
                      </a:defPPr>
                      <a:lvl1pPr marL="0" algn="l" defTabSz="914400" rtl="0" eaLnBrk="1" latinLnBrk="0" hangingPunct="1">
                        <a:defRPr sz="1800" kern="1200">
                          <a:solidFill>
                            <a:schemeClr val="tx1"/>
                          </a:solidFill>
                          <a:latin typeface="Arial"/>
                          <a:ea typeface="宋体"/>
                        </a:defRPr>
                      </a:lvl1pPr>
                      <a:lvl2pPr marL="457200" algn="l" defTabSz="914400" rtl="0" eaLnBrk="1" latinLnBrk="0" hangingPunct="1">
                        <a:defRPr sz="1800" kern="1200">
                          <a:solidFill>
                            <a:schemeClr val="tx1"/>
                          </a:solidFill>
                          <a:latin typeface="Arial"/>
                          <a:ea typeface="宋体"/>
                        </a:defRPr>
                      </a:lvl2pPr>
                      <a:lvl3pPr marL="914400" algn="l" defTabSz="914400" rtl="0" eaLnBrk="1" latinLnBrk="0" hangingPunct="1">
                        <a:defRPr sz="1800" kern="1200">
                          <a:solidFill>
                            <a:schemeClr val="tx1"/>
                          </a:solidFill>
                          <a:latin typeface="Arial"/>
                          <a:ea typeface="宋体"/>
                        </a:defRPr>
                      </a:lvl3pPr>
                      <a:lvl4pPr marL="1371600" algn="l" defTabSz="914400" rtl="0" eaLnBrk="1" latinLnBrk="0" hangingPunct="1">
                        <a:defRPr sz="1800" kern="1200">
                          <a:solidFill>
                            <a:schemeClr val="tx1"/>
                          </a:solidFill>
                          <a:latin typeface="Arial"/>
                          <a:ea typeface="宋体"/>
                        </a:defRPr>
                      </a:lvl4pPr>
                      <a:lvl5pPr marL="1828800" algn="l" defTabSz="914400" rtl="0" eaLnBrk="1" latinLnBrk="0" hangingPunct="1">
                        <a:defRPr sz="1800" kern="1200">
                          <a:solidFill>
                            <a:schemeClr val="tx1"/>
                          </a:solidFill>
                          <a:latin typeface="Arial"/>
                          <a:ea typeface="宋体"/>
                        </a:defRPr>
                      </a:lvl5pPr>
                      <a:lvl6pPr marL="2286000" algn="l" defTabSz="914400" rtl="0" eaLnBrk="1" latinLnBrk="0" hangingPunct="1">
                        <a:defRPr sz="1800" kern="1200">
                          <a:solidFill>
                            <a:schemeClr val="tx1"/>
                          </a:solidFill>
                          <a:latin typeface="Arial"/>
                          <a:ea typeface="宋体"/>
                        </a:defRPr>
                      </a:lvl6pPr>
                      <a:lvl7pPr marL="2743200" algn="l" defTabSz="914400" rtl="0" eaLnBrk="1" latinLnBrk="0" hangingPunct="1">
                        <a:defRPr sz="1800" kern="1200">
                          <a:solidFill>
                            <a:schemeClr val="tx1"/>
                          </a:solidFill>
                          <a:latin typeface="Arial"/>
                          <a:ea typeface="宋体"/>
                        </a:defRPr>
                      </a:lvl7pPr>
                      <a:lvl8pPr marL="3200400" algn="l" defTabSz="914400" rtl="0" eaLnBrk="1" latinLnBrk="0" hangingPunct="1">
                        <a:defRPr sz="1800" kern="1200">
                          <a:solidFill>
                            <a:schemeClr val="tx1"/>
                          </a:solidFill>
                          <a:latin typeface="Arial"/>
                          <a:ea typeface="宋体"/>
                        </a:defRPr>
                      </a:lvl8pPr>
                      <a:lvl9pPr marL="3657600" algn="l" defTabSz="914400" rtl="0" eaLnBrk="1" latinLnBrk="0" hangingPunct="1">
                        <a:defRPr sz="1800" kern="1200">
                          <a:solidFill>
                            <a:schemeClr val="tx1"/>
                          </a:solidFill>
                          <a:latin typeface="Arial"/>
                          <a:ea typeface="宋体"/>
                        </a:defRPr>
                      </a:lvl9pPr>
                    </a:lstStyle>
                    <a:p>
                      <a:pPr marL="0" marR="0" lvl="0" indent="0" algn="ctr" defTabSz="914400" rtl="0" eaLnBrk="1" fontAlgn="base" latinLnBrk="0" hangingPunct="1">
                        <a:lnSpc>
                          <a:spcPct val="100000"/>
                        </a:lnSpc>
                        <a:spcBef>
                          <a:spcPct val="20000"/>
                        </a:spcBef>
                        <a:spcAft>
                          <a:spcPct val="0"/>
                        </a:spcAft>
                        <a:buClr>
                          <a:srgbClr val="A2A2A2"/>
                        </a:buClr>
                        <a:buSzPct val="70000"/>
                        <a:buFont typeface="Monotype Sorts" pitchFamily="2" charset="2"/>
                        <a:buNone/>
                        <a:tabLst/>
                      </a:pPr>
                      <a:r>
                        <a:rPr kumimoji="0" lang="zh-CN" altLang="en-US" sz="1800" b="1" i="0" u="none" strike="noStrike" cap="none" normalizeH="0" baseline="0" dirty="0" smtClean="0">
                          <a:ln>
                            <a:noFill/>
                          </a:ln>
                          <a:solidFill>
                            <a:schemeClr val="tx1"/>
                          </a:solidFill>
                          <a:effectLst/>
                          <a:latin typeface="+mj-lt"/>
                          <a:ea typeface="华文细黑" pitchFamily="2" charset="-122"/>
                        </a:rPr>
                        <a:t>当前进展</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DDDDD"/>
                    </a:solidFill>
                  </a:tcPr>
                </a:tc>
                <a:tc>
                  <a:txBody>
                    <a:bodyPr/>
                    <a:lstStyle>
                      <a:defPPr>
                        <a:defRPr lang="zh-CN"/>
                      </a:defPPr>
                      <a:lvl1pPr marL="0" algn="l" defTabSz="914400" rtl="0" eaLnBrk="1" latinLnBrk="0" hangingPunct="1">
                        <a:defRPr sz="1800" kern="1200">
                          <a:solidFill>
                            <a:schemeClr val="tx1"/>
                          </a:solidFill>
                          <a:latin typeface="Arial"/>
                          <a:ea typeface="宋体"/>
                        </a:defRPr>
                      </a:lvl1pPr>
                      <a:lvl2pPr marL="457200" algn="l" defTabSz="914400" rtl="0" eaLnBrk="1" latinLnBrk="0" hangingPunct="1">
                        <a:defRPr sz="1800" kern="1200">
                          <a:solidFill>
                            <a:schemeClr val="tx1"/>
                          </a:solidFill>
                          <a:latin typeface="Arial"/>
                          <a:ea typeface="宋体"/>
                        </a:defRPr>
                      </a:lvl2pPr>
                      <a:lvl3pPr marL="914400" algn="l" defTabSz="914400" rtl="0" eaLnBrk="1" latinLnBrk="0" hangingPunct="1">
                        <a:defRPr sz="1800" kern="1200">
                          <a:solidFill>
                            <a:schemeClr val="tx1"/>
                          </a:solidFill>
                          <a:latin typeface="Arial"/>
                          <a:ea typeface="宋体"/>
                        </a:defRPr>
                      </a:lvl3pPr>
                      <a:lvl4pPr marL="1371600" algn="l" defTabSz="914400" rtl="0" eaLnBrk="1" latinLnBrk="0" hangingPunct="1">
                        <a:defRPr sz="1800" kern="1200">
                          <a:solidFill>
                            <a:schemeClr val="tx1"/>
                          </a:solidFill>
                          <a:latin typeface="Arial"/>
                          <a:ea typeface="宋体"/>
                        </a:defRPr>
                      </a:lvl4pPr>
                      <a:lvl5pPr marL="1828800" algn="l" defTabSz="914400" rtl="0" eaLnBrk="1" latinLnBrk="0" hangingPunct="1">
                        <a:defRPr sz="1800" kern="1200">
                          <a:solidFill>
                            <a:schemeClr val="tx1"/>
                          </a:solidFill>
                          <a:latin typeface="Arial"/>
                          <a:ea typeface="宋体"/>
                        </a:defRPr>
                      </a:lvl5pPr>
                      <a:lvl6pPr marL="2286000" algn="l" defTabSz="914400" rtl="0" eaLnBrk="1" latinLnBrk="0" hangingPunct="1">
                        <a:defRPr sz="1800" kern="1200">
                          <a:solidFill>
                            <a:schemeClr val="tx1"/>
                          </a:solidFill>
                          <a:latin typeface="Arial"/>
                          <a:ea typeface="宋体"/>
                        </a:defRPr>
                      </a:lvl6pPr>
                      <a:lvl7pPr marL="2743200" algn="l" defTabSz="914400" rtl="0" eaLnBrk="1" latinLnBrk="0" hangingPunct="1">
                        <a:defRPr sz="1800" kern="1200">
                          <a:solidFill>
                            <a:schemeClr val="tx1"/>
                          </a:solidFill>
                          <a:latin typeface="Arial"/>
                          <a:ea typeface="宋体"/>
                        </a:defRPr>
                      </a:lvl7pPr>
                      <a:lvl8pPr marL="3200400" algn="l" defTabSz="914400" rtl="0" eaLnBrk="1" latinLnBrk="0" hangingPunct="1">
                        <a:defRPr sz="1800" kern="1200">
                          <a:solidFill>
                            <a:schemeClr val="tx1"/>
                          </a:solidFill>
                          <a:latin typeface="Arial"/>
                          <a:ea typeface="宋体"/>
                        </a:defRPr>
                      </a:lvl8pPr>
                      <a:lvl9pPr marL="3657600" algn="l" defTabSz="914400" rtl="0" eaLnBrk="1" latinLnBrk="0" hangingPunct="1">
                        <a:defRPr sz="1800" kern="1200">
                          <a:solidFill>
                            <a:schemeClr val="tx1"/>
                          </a:solidFill>
                          <a:latin typeface="Arial"/>
                          <a:ea typeface="宋体"/>
                        </a:defRPr>
                      </a:lvl9pPr>
                    </a:lstStyle>
                    <a:p>
                      <a:pPr marL="0" marR="0" lvl="0" indent="0" algn="ctr" defTabSz="914400" rtl="0" eaLnBrk="1" fontAlgn="base" latinLnBrk="0" hangingPunct="1">
                        <a:lnSpc>
                          <a:spcPct val="100000"/>
                        </a:lnSpc>
                        <a:spcBef>
                          <a:spcPct val="20000"/>
                        </a:spcBef>
                        <a:spcAft>
                          <a:spcPct val="0"/>
                        </a:spcAft>
                        <a:buClr>
                          <a:srgbClr val="A2A2A2"/>
                        </a:buClr>
                        <a:buSzPct val="70000"/>
                        <a:buFont typeface="Monotype Sorts" pitchFamily="2" charset="2"/>
                        <a:buNone/>
                        <a:tabLst/>
                      </a:pPr>
                      <a:r>
                        <a:rPr kumimoji="0" lang="zh-CN" altLang="en-US" sz="1800" b="1" i="0" u="none" strike="noStrike" cap="none" normalizeH="0" baseline="0" dirty="0" smtClean="0">
                          <a:ln>
                            <a:noFill/>
                          </a:ln>
                          <a:solidFill>
                            <a:schemeClr val="tx1"/>
                          </a:solidFill>
                          <a:effectLst/>
                          <a:latin typeface="+mj-lt"/>
                          <a:ea typeface="华文细黑" pitchFamily="2" charset="-122"/>
                        </a:rPr>
                        <a:t>责任人</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DDDDD"/>
                    </a:solidFill>
                  </a:tcPr>
                </a:tc>
                <a:tc>
                  <a:txBody>
                    <a:bodyPr/>
                    <a:lstStyle>
                      <a:defPPr>
                        <a:defRPr lang="zh-CN"/>
                      </a:defPPr>
                      <a:lvl1pPr marL="0" algn="l" defTabSz="914400" rtl="0" eaLnBrk="1" latinLnBrk="0" hangingPunct="1">
                        <a:defRPr sz="1800" kern="1200">
                          <a:solidFill>
                            <a:schemeClr val="tx1"/>
                          </a:solidFill>
                          <a:latin typeface="Arial"/>
                          <a:ea typeface="宋体"/>
                        </a:defRPr>
                      </a:lvl1pPr>
                      <a:lvl2pPr marL="457200" algn="l" defTabSz="914400" rtl="0" eaLnBrk="1" latinLnBrk="0" hangingPunct="1">
                        <a:defRPr sz="1800" kern="1200">
                          <a:solidFill>
                            <a:schemeClr val="tx1"/>
                          </a:solidFill>
                          <a:latin typeface="Arial"/>
                          <a:ea typeface="宋体"/>
                        </a:defRPr>
                      </a:lvl2pPr>
                      <a:lvl3pPr marL="914400" algn="l" defTabSz="914400" rtl="0" eaLnBrk="1" latinLnBrk="0" hangingPunct="1">
                        <a:defRPr sz="1800" kern="1200">
                          <a:solidFill>
                            <a:schemeClr val="tx1"/>
                          </a:solidFill>
                          <a:latin typeface="Arial"/>
                          <a:ea typeface="宋体"/>
                        </a:defRPr>
                      </a:lvl3pPr>
                      <a:lvl4pPr marL="1371600" algn="l" defTabSz="914400" rtl="0" eaLnBrk="1" latinLnBrk="0" hangingPunct="1">
                        <a:defRPr sz="1800" kern="1200">
                          <a:solidFill>
                            <a:schemeClr val="tx1"/>
                          </a:solidFill>
                          <a:latin typeface="Arial"/>
                          <a:ea typeface="宋体"/>
                        </a:defRPr>
                      </a:lvl4pPr>
                      <a:lvl5pPr marL="1828800" algn="l" defTabSz="914400" rtl="0" eaLnBrk="1" latinLnBrk="0" hangingPunct="1">
                        <a:defRPr sz="1800" kern="1200">
                          <a:solidFill>
                            <a:schemeClr val="tx1"/>
                          </a:solidFill>
                          <a:latin typeface="Arial"/>
                          <a:ea typeface="宋体"/>
                        </a:defRPr>
                      </a:lvl5pPr>
                      <a:lvl6pPr marL="2286000" algn="l" defTabSz="914400" rtl="0" eaLnBrk="1" latinLnBrk="0" hangingPunct="1">
                        <a:defRPr sz="1800" kern="1200">
                          <a:solidFill>
                            <a:schemeClr val="tx1"/>
                          </a:solidFill>
                          <a:latin typeface="Arial"/>
                          <a:ea typeface="宋体"/>
                        </a:defRPr>
                      </a:lvl6pPr>
                      <a:lvl7pPr marL="2743200" algn="l" defTabSz="914400" rtl="0" eaLnBrk="1" latinLnBrk="0" hangingPunct="1">
                        <a:defRPr sz="1800" kern="1200">
                          <a:solidFill>
                            <a:schemeClr val="tx1"/>
                          </a:solidFill>
                          <a:latin typeface="Arial"/>
                          <a:ea typeface="宋体"/>
                        </a:defRPr>
                      </a:lvl7pPr>
                      <a:lvl8pPr marL="3200400" algn="l" defTabSz="914400" rtl="0" eaLnBrk="1" latinLnBrk="0" hangingPunct="1">
                        <a:defRPr sz="1800" kern="1200">
                          <a:solidFill>
                            <a:schemeClr val="tx1"/>
                          </a:solidFill>
                          <a:latin typeface="Arial"/>
                          <a:ea typeface="宋体"/>
                        </a:defRPr>
                      </a:lvl8pPr>
                      <a:lvl9pPr marL="3657600" algn="l" defTabSz="914400" rtl="0" eaLnBrk="1" latinLnBrk="0" hangingPunct="1">
                        <a:defRPr sz="1800" kern="1200">
                          <a:solidFill>
                            <a:schemeClr val="tx1"/>
                          </a:solidFill>
                          <a:latin typeface="Arial"/>
                          <a:ea typeface="宋体"/>
                        </a:defRPr>
                      </a:lvl9pPr>
                    </a:lstStyle>
                    <a:p>
                      <a:pPr marL="0" marR="0" lvl="0" indent="0" algn="ctr" defTabSz="914400" rtl="0" eaLnBrk="1" fontAlgn="base" latinLnBrk="0" hangingPunct="1">
                        <a:lnSpc>
                          <a:spcPct val="100000"/>
                        </a:lnSpc>
                        <a:spcBef>
                          <a:spcPct val="20000"/>
                        </a:spcBef>
                        <a:spcAft>
                          <a:spcPct val="0"/>
                        </a:spcAft>
                        <a:buClr>
                          <a:srgbClr val="A2A2A2"/>
                        </a:buClr>
                        <a:buSzPct val="70000"/>
                        <a:buFont typeface="Monotype Sorts" pitchFamily="2" charset="2"/>
                        <a:buNone/>
                        <a:tabLst/>
                      </a:pPr>
                      <a:r>
                        <a:rPr kumimoji="0" lang="zh-CN" altLang="en-US" sz="1800" b="1" i="0" u="none" strike="noStrike" cap="none" normalizeH="0" baseline="0" dirty="0" smtClean="0">
                          <a:ln>
                            <a:noFill/>
                          </a:ln>
                          <a:solidFill>
                            <a:schemeClr val="tx1"/>
                          </a:solidFill>
                          <a:effectLst/>
                          <a:latin typeface="+mj-lt"/>
                          <a:ea typeface="华文细黑" pitchFamily="2" charset="-122"/>
                        </a:rPr>
                        <a:t>实际关闭时间</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DDDDD"/>
                    </a:solidFill>
                  </a:tcPr>
                </a:tc>
                <a:tc>
                  <a:txBody>
                    <a:bodyPr/>
                    <a:lstStyle>
                      <a:defPPr>
                        <a:defRPr lang="zh-CN"/>
                      </a:defPPr>
                      <a:lvl1pPr marL="0" algn="l" defTabSz="914400" rtl="0" eaLnBrk="1" latinLnBrk="0" hangingPunct="1">
                        <a:defRPr sz="1800" kern="1200">
                          <a:solidFill>
                            <a:schemeClr val="tx1"/>
                          </a:solidFill>
                          <a:latin typeface="Arial"/>
                          <a:ea typeface="宋体"/>
                        </a:defRPr>
                      </a:lvl1pPr>
                      <a:lvl2pPr marL="457200" algn="l" defTabSz="914400" rtl="0" eaLnBrk="1" latinLnBrk="0" hangingPunct="1">
                        <a:defRPr sz="1800" kern="1200">
                          <a:solidFill>
                            <a:schemeClr val="tx1"/>
                          </a:solidFill>
                          <a:latin typeface="Arial"/>
                          <a:ea typeface="宋体"/>
                        </a:defRPr>
                      </a:lvl2pPr>
                      <a:lvl3pPr marL="914400" algn="l" defTabSz="914400" rtl="0" eaLnBrk="1" latinLnBrk="0" hangingPunct="1">
                        <a:defRPr sz="1800" kern="1200">
                          <a:solidFill>
                            <a:schemeClr val="tx1"/>
                          </a:solidFill>
                          <a:latin typeface="Arial"/>
                          <a:ea typeface="宋体"/>
                        </a:defRPr>
                      </a:lvl3pPr>
                      <a:lvl4pPr marL="1371600" algn="l" defTabSz="914400" rtl="0" eaLnBrk="1" latinLnBrk="0" hangingPunct="1">
                        <a:defRPr sz="1800" kern="1200">
                          <a:solidFill>
                            <a:schemeClr val="tx1"/>
                          </a:solidFill>
                          <a:latin typeface="Arial"/>
                          <a:ea typeface="宋体"/>
                        </a:defRPr>
                      </a:lvl4pPr>
                      <a:lvl5pPr marL="1828800" algn="l" defTabSz="914400" rtl="0" eaLnBrk="1" latinLnBrk="0" hangingPunct="1">
                        <a:defRPr sz="1800" kern="1200">
                          <a:solidFill>
                            <a:schemeClr val="tx1"/>
                          </a:solidFill>
                          <a:latin typeface="Arial"/>
                          <a:ea typeface="宋体"/>
                        </a:defRPr>
                      </a:lvl5pPr>
                      <a:lvl6pPr marL="2286000" algn="l" defTabSz="914400" rtl="0" eaLnBrk="1" latinLnBrk="0" hangingPunct="1">
                        <a:defRPr sz="1800" kern="1200">
                          <a:solidFill>
                            <a:schemeClr val="tx1"/>
                          </a:solidFill>
                          <a:latin typeface="Arial"/>
                          <a:ea typeface="宋体"/>
                        </a:defRPr>
                      </a:lvl6pPr>
                      <a:lvl7pPr marL="2743200" algn="l" defTabSz="914400" rtl="0" eaLnBrk="1" latinLnBrk="0" hangingPunct="1">
                        <a:defRPr sz="1800" kern="1200">
                          <a:solidFill>
                            <a:schemeClr val="tx1"/>
                          </a:solidFill>
                          <a:latin typeface="Arial"/>
                          <a:ea typeface="宋体"/>
                        </a:defRPr>
                      </a:lvl7pPr>
                      <a:lvl8pPr marL="3200400" algn="l" defTabSz="914400" rtl="0" eaLnBrk="1" latinLnBrk="0" hangingPunct="1">
                        <a:defRPr sz="1800" kern="1200">
                          <a:solidFill>
                            <a:schemeClr val="tx1"/>
                          </a:solidFill>
                          <a:latin typeface="Arial"/>
                          <a:ea typeface="宋体"/>
                        </a:defRPr>
                      </a:lvl8pPr>
                      <a:lvl9pPr marL="3657600" algn="l" defTabSz="914400" rtl="0" eaLnBrk="1" latinLnBrk="0" hangingPunct="1">
                        <a:defRPr sz="1800" kern="1200">
                          <a:solidFill>
                            <a:schemeClr val="tx1"/>
                          </a:solidFill>
                          <a:latin typeface="Arial"/>
                          <a:ea typeface="宋体"/>
                        </a:defRPr>
                      </a:lvl9pPr>
                    </a:lstStyle>
                    <a:p>
                      <a:pPr marL="0" marR="0" lvl="0" indent="0" algn="ctr" defTabSz="914400" rtl="0" eaLnBrk="1" fontAlgn="base" latinLnBrk="0" hangingPunct="1">
                        <a:lnSpc>
                          <a:spcPct val="100000"/>
                        </a:lnSpc>
                        <a:spcBef>
                          <a:spcPct val="20000"/>
                        </a:spcBef>
                        <a:spcAft>
                          <a:spcPct val="0"/>
                        </a:spcAft>
                        <a:buClr>
                          <a:srgbClr val="A2A2A2"/>
                        </a:buClr>
                        <a:buSzPct val="70000"/>
                        <a:buFont typeface="Monotype Sorts" pitchFamily="2" charset="2"/>
                        <a:buNone/>
                        <a:tabLst/>
                      </a:pPr>
                      <a:r>
                        <a:rPr kumimoji="0" lang="zh-CN" altLang="en-US" sz="1800" b="1" i="0" u="none" strike="noStrike" cap="none" normalizeH="0" baseline="0" dirty="0" smtClean="0">
                          <a:ln>
                            <a:noFill/>
                          </a:ln>
                          <a:solidFill>
                            <a:schemeClr val="tx1"/>
                          </a:solidFill>
                          <a:effectLst/>
                          <a:latin typeface="+mj-lt"/>
                          <a:ea typeface="华文细黑" pitchFamily="2" charset="-122"/>
                        </a:rPr>
                        <a:t>备注</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DDDDD"/>
                    </a:solidFill>
                  </a:tcPr>
                </a:tc>
              </a:tr>
              <a:tr h="470647">
                <a:tc>
                  <a:txBody>
                    <a:bodyPr/>
                    <a:lstStyle>
                      <a:defPPr>
                        <a:defRPr lang="zh-CN"/>
                      </a:defPPr>
                      <a:lvl1pPr marL="0" algn="l" defTabSz="914400" rtl="0" eaLnBrk="1" latinLnBrk="0" hangingPunct="1">
                        <a:defRPr sz="1800" kern="1200">
                          <a:solidFill>
                            <a:schemeClr val="tx1"/>
                          </a:solidFill>
                          <a:latin typeface="Arial"/>
                          <a:ea typeface="宋体"/>
                        </a:defRPr>
                      </a:lvl1pPr>
                      <a:lvl2pPr marL="457200" algn="l" defTabSz="914400" rtl="0" eaLnBrk="1" latinLnBrk="0" hangingPunct="1">
                        <a:defRPr sz="1800" kern="1200">
                          <a:solidFill>
                            <a:schemeClr val="tx1"/>
                          </a:solidFill>
                          <a:latin typeface="Arial"/>
                          <a:ea typeface="宋体"/>
                        </a:defRPr>
                      </a:lvl2pPr>
                      <a:lvl3pPr marL="914400" algn="l" defTabSz="914400" rtl="0" eaLnBrk="1" latinLnBrk="0" hangingPunct="1">
                        <a:defRPr sz="1800" kern="1200">
                          <a:solidFill>
                            <a:schemeClr val="tx1"/>
                          </a:solidFill>
                          <a:latin typeface="Arial"/>
                          <a:ea typeface="宋体"/>
                        </a:defRPr>
                      </a:lvl3pPr>
                      <a:lvl4pPr marL="1371600" algn="l" defTabSz="914400" rtl="0" eaLnBrk="1" latinLnBrk="0" hangingPunct="1">
                        <a:defRPr sz="1800" kern="1200">
                          <a:solidFill>
                            <a:schemeClr val="tx1"/>
                          </a:solidFill>
                          <a:latin typeface="Arial"/>
                          <a:ea typeface="宋体"/>
                        </a:defRPr>
                      </a:lvl4pPr>
                      <a:lvl5pPr marL="1828800" algn="l" defTabSz="914400" rtl="0" eaLnBrk="1" latinLnBrk="0" hangingPunct="1">
                        <a:defRPr sz="1800" kern="1200">
                          <a:solidFill>
                            <a:schemeClr val="tx1"/>
                          </a:solidFill>
                          <a:latin typeface="Arial"/>
                          <a:ea typeface="宋体"/>
                        </a:defRPr>
                      </a:lvl5pPr>
                      <a:lvl6pPr marL="2286000" algn="l" defTabSz="914400" rtl="0" eaLnBrk="1" latinLnBrk="0" hangingPunct="1">
                        <a:defRPr sz="1800" kern="1200">
                          <a:solidFill>
                            <a:schemeClr val="tx1"/>
                          </a:solidFill>
                          <a:latin typeface="Arial"/>
                          <a:ea typeface="宋体"/>
                        </a:defRPr>
                      </a:lvl6pPr>
                      <a:lvl7pPr marL="2743200" algn="l" defTabSz="914400" rtl="0" eaLnBrk="1" latinLnBrk="0" hangingPunct="1">
                        <a:defRPr sz="1800" kern="1200">
                          <a:solidFill>
                            <a:schemeClr val="tx1"/>
                          </a:solidFill>
                          <a:latin typeface="Arial"/>
                          <a:ea typeface="宋体"/>
                        </a:defRPr>
                      </a:lvl7pPr>
                      <a:lvl8pPr marL="3200400" algn="l" defTabSz="914400" rtl="0" eaLnBrk="1" latinLnBrk="0" hangingPunct="1">
                        <a:defRPr sz="1800" kern="1200">
                          <a:solidFill>
                            <a:schemeClr val="tx1"/>
                          </a:solidFill>
                          <a:latin typeface="Arial"/>
                          <a:ea typeface="宋体"/>
                        </a:defRPr>
                      </a:lvl8pPr>
                      <a:lvl9pPr marL="3657600" algn="l" defTabSz="914400" rtl="0" eaLnBrk="1" latinLnBrk="0" hangingPunct="1">
                        <a:defRPr sz="1800" kern="1200">
                          <a:solidFill>
                            <a:schemeClr val="tx1"/>
                          </a:solidFill>
                          <a:latin typeface="Arial"/>
                          <a:ea typeface="宋体"/>
                        </a:defRPr>
                      </a:lvl9pPr>
                    </a:lstStyle>
                    <a:p>
                      <a:pPr marL="0" marR="0" lvl="0" indent="0" algn="l" defTabSz="914400" rtl="0" eaLnBrk="1" fontAlgn="base" latinLnBrk="0" hangingPunct="1">
                        <a:lnSpc>
                          <a:spcPct val="100000"/>
                        </a:lnSpc>
                        <a:spcBef>
                          <a:spcPct val="20000"/>
                        </a:spcBef>
                        <a:spcAft>
                          <a:spcPct val="0"/>
                        </a:spcAft>
                        <a:buClr>
                          <a:srgbClr val="A2A2A2"/>
                        </a:buClr>
                        <a:buSzPct val="70000"/>
                        <a:buFont typeface="Monotype Sorts" pitchFamily="2" charset="2"/>
                        <a:buNone/>
                        <a:tabLst/>
                      </a:pPr>
                      <a:r>
                        <a:rPr kumimoji="0" lang="en-US" altLang="zh-CN" sz="1800" b="0" i="0" u="none" strike="noStrike" cap="none" normalizeH="0" baseline="0" dirty="0" smtClean="0">
                          <a:ln>
                            <a:noFill/>
                          </a:ln>
                          <a:solidFill>
                            <a:schemeClr val="tx1"/>
                          </a:solidFill>
                          <a:effectLst/>
                          <a:latin typeface="+mj-lt"/>
                          <a:ea typeface="华文细黑" pitchFamily="2" charset="-122"/>
                        </a:rPr>
                        <a:t>XXX</a:t>
                      </a:r>
                      <a:endParaRPr kumimoji="0" lang="zh-CN" altLang="zh-CN" sz="1800" b="0" i="0" u="none" strike="noStrike" cap="none" normalizeH="0" baseline="0" dirty="0" smtClean="0">
                        <a:ln>
                          <a:noFill/>
                        </a:ln>
                        <a:solidFill>
                          <a:schemeClr val="tx1"/>
                        </a:solidFill>
                        <a:effectLst/>
                        <a:latin typeface="+mj-lt"/>
                        <a:ea typeface="华文细黑"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defPPr>
                        <a:defRPr lang="zh-CN"/>
                      </a:defPPr>
                      <a:lvl1pPr marL="0" algn="l" defTabSz="914400" rtl="0" eaLnBrk="1" latinLnBrk="0" hangingPunct="1">
                        <a:defRPr sz="1800" kern="1200">
                          <a:solidFill>
                            <a:schemeClr val="tx1"/>
                          </a:solidFill>
                          <a:latin typeface="Arial"/>
                          <a:ea typeface="宋体"/>
                        </a:defRPr>
                      </a:lvl1pPr>
                      <a:lvl2pPr marL="457200" algn="l" defTabSz="914400" rtl="0" eaLnBrk="1" latinLnBrk="0" hangingPunct="1">
                        <a:defRPr sz="1800" kern="1200">
                          <a:solidFill>
                            <a:schemeClr val="tx1"/>
                          </a:solidFill>
                          <a:latin typeface="Arial"/>
                          <a:ea typeface="宋体"/>
                        </a:defRPr>
                      </a:lvl2pPr>
                      <a:lvl3pPr marL="914400" algn="l" defTabSz="914400" rtl="0" eaLnBrk="1" latinLnBrk="0" hangingPunct="1">
                        <a:defRPr sz="1800" kern="1200">
                          <a:solidFill>
                            <a:schemeClr val="tx1"/>
                          </a:solidFill>
                          <a:latin typeface="Arial"/>
                          <a:ea typeface="宋体"/>
                        </a:defRPr>
                      </a:lvl3pPr>
                      <a:lvl4pPr marL="1371600" algn="l" defTabSz="914400" rtl="0" eaLnBrk="1" latinLnBrk="0" hangingPunct="1">
                        <a:defRPr sz="1800" kern="1200">
                          <a:solidFill>
                            <a:schemeClr val="tx1"/>
                          </a:solidFill>
                          <a:latin typeface="Arial"/>
                          <a:ea typeface="宋体"/>
                        </a:defRPr>
                      </a:lvl4pPr>
                      <a:lvl5pPr marL="1828800" algn="l" defTabSz="914400" rtl="0" eaLnBrk="1" latinLnBrk="0" hangingPunct="1">
                        <a:defRPr sz="1800" kern="1200">
                          <a:solidFill>
                            <a:schemeClr val="tx1"/>
                          </a:solidFill>
                          <a:latin typeface="Arial"/>
                          <a:ea typeface="宋体"/>
                        </a:defRPr>
                      </a:lvl5pPr>
                      <a:lvl6pPr marL="2286000" algn="l" defTabSz="914400" rtl="0" eaLnBrk="1" latinLnBrk="0" hangingPunct="1">
                        <a:defRPr sz="1800" kern="1200">
                          <a:solidFill>
                            <a:schemeClr val="tx1"/>
                          </a:solidFill>
                          <a:latin typeface="Arial"/>
                          <a:ea typeface="宋体"/>
                        </a:defRPr>
                      </a:lvl6pPr>
                      <a:lvl7pPr marL="2743200" algn="l" defTabSz="914400" rtl="0" eaLnBrk="1" latinLnBrk="0" hangingPunct="1">
                        <a:defRPr sz="1800" kern="1200">
                          <a:solidFill>
                            <a:schemeClr val="tx1"/>
                          </a:solidFill>
                          <a:latin typeface="Arial"/>
                          <a:ea typeface="宋体"/>
                        </a:defRPr>
                      </a:lvl7pPr>
                      <a:lvl8pPr marL="3200400" algn="l" defTabSz="914400" rtl="0" eaLnBrk="1" latinLnBrk="0" hangingPunct="1">
                        <a:defRPr sz="1800" kern="1200">
                          <a:solidFill>
                            <a:schemeClr val="tx1"/>
                          </a:solidFill>
                          <a:latin typeface="Arial"/>
                          <a:ea typeface="宋体"/>
                        </a:defRPr>
                      </a:lvl8pPr>
                      <a:lvl9pPr marL="3657600" algn="l" defTabSz="914400" rtl="0" eaLnBrk="1" latinLnBrk="0" hangingPunct="1">
                        <a:defRPr sz="1800" kern="1200">
                          <a:solidFill>
                            <a:schemeClr val="tx1"/>
                          </a:solidFill>
                          <a:latin typeface="Arial"/>
                          <a:ea typeface="宋体"/>
                        </a:defRPr>
                      </a:lvl9pPr>
                    </a:lstStyle>
                    <a:p>
                      <a:pPr marL="0" marR="0" lvl="0" indent="0" algn="l" defTabSz="914400" rtl="0" eaLnBrk="1" fontAlgn="base" latinLnBrk="0" hangingPunct="1">
                        <a:lnSpc>
                          <a:spcPct val="100000"/>
                        </a:lnSpc>
                        <a:spcBef>
                          <a:spcPct val="20000"/>
                        </a:spcBef>
                        <a:spcAft>
                          <a:spcPct val="0"/>
                        </a:spcAft>
                        <a:buClr>
                          <a:srgbClr val="A2A2A2"/>
                        </a:buClr>
                        <a:buSzPct val="70000"/>
                        <a:buFont typeface="Monotype Sorts" pitchFamily="2" charset="2"/>
                        <a:buNone/>
                        <a:tabLst/>
                      </a:pPr>
                      <a:endParaRPr kumimoji="0" lang="zh-CN" altLang="zh-CN" sz="1800" b="0" i="0" u="none" strike="noStrike" cap="none" normalizeH="0" baseline="0" smtClean="0">
                        <a:ln>
                          <a:noFill/>
                        </a:ln>
                        <a:solidFill>
                          <a:schemeClr val="tx1"/>
                        </a:solidFill>
                        <a:effectLst/>
                        <a:latin typeface="+mj-lt"/>
                        <a:ea typeface="华文细黑"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defPPr>
                        <a:defRPr lang="zh-CN"/>
                      </a:defPPr>
                      <a:lvl1pPr marL="0" algn="l" defTabSz="914400" rtl="0" eaLnBrk="1" latinLnBrk="0" hangingPunct="1">
                        <a:defRPr sz="1800" kern="1200">
                          <a:solidFill>
                            <a:schemeClr val="tx1"/>
                          </a:solidFill>
                          <a:latin typeface="Arial"/>
                          <a:ea typeface="宋体"/>
                        </a:defRPr>
                      </a:lvl1pPr>
                      <a:lvl2pPr marL="457200" algn="l" defTabSz="914400" rtl="0" eaLnBrk="1" latinLnBrk="0" hangingPunct="1">
                        <a:defRPr sz="1800" kern="1200">
                          <a:solidFill>
                            <a:schemeClr val="tx1"/>
                          </a:solidFill>
                          <a:latin typeface="Arial"/>
                          <a:ea typeface="宋体"/>
                        </a:defRPr>
                      </a:lvl2pPr>
                      <a:lvl3pPr marL="914400" algn="l" defTabSz="914400" rtl="0" eaLnBrk="1" latinLnBrk="0" hangingPunct="1">
                        <a:defRPr sz="1800" kern="1200">
                          <a:solidFill>
                            <a:schemeClr val="tx1"/>
                          </a:solidFill>
                          <a:latin typeface="Arial"/>
                          <a:ea typeface="宋体"/>
                        </a:defRPr>
                      </a:lvl3pPr>
                      <a:lvl4pPr marL="1371600" algn="l" defTabSz="914400" rtl="0" eaLnBrk="1" latinLnBrk="0" hangingPunct="1">
                        <a:defRPr sz="1800" kern="1200">
                          <a:solidFill>
                            <a:schemeClr val="tx1"/>
                          </a:solidFill>
                          <a:latin typeface="Arial"/>
                          <a:ea typeface="宋体"/>
                        </a:defRPr>
                      </a:lvl4pPr>
                      <a:lvl5pPr marL="1828800" algn="l" defTabSz="914400" rtl="0" eaLnBrk="1" latinLnBrk="0" hangingPunct="1">
                        <a:defRPr sz="1800" kern="1200">
                          <a:solidFill>
                            <a:schemeClr val="tx1"/>
                          </a:solidFill>
                          <a:latin typeface="Arial"/>
                          <a:ea typeface="宋体"/>
                        </a:defRPr>
                      </a:lvl5pPr>
                      <a:lvl6pPr marL="2286000" algn="l" defTabSz="914400" rtl="0" eaLnBrk="1" latinLnBrk="0" hangingPunct="1">
                        <a:defRPr sz="1800" kern="1200">
                          <a:solidFill>
                            <a:schemeClr val="tx1"/>
                          </a:solidFill>
                          <a:latin typeface="Arial"/>
                          <a:ea typeface="宋体"/>
                        </a:defRPr>
                      </a:lvl6pPr>
                      <a:lvl7pPr marL="2743200" algn="l" defTabSz="914400" rtl="0" eaLnBrk="1" latinLnBrk="0" hangingPunct="1">
                        <a:defRPr sz="1800" kern="1200">
                          <a:solidFill>
                            <a:schemeClr val="tx1"/>
                          </a:solidFill>
                          <a:latin typeface="Arial"/>
                          <a:ea typeface="宋体"/>
                        </a:defRPr>
                      </a:lvl7pPr>
                      <a:lvl8pPr marL="3200400" algn="l" defTabSz="914400" rtl="0" eaLnBrk="1" latinLnBrk="0" hangingPunct="1">
                        <a:defRPr sz="1800" kern="1200">
                          <a:solidFill>
                            <a:schemeClr val="tx1"/>
                          </a:solidFill>
                          <a:latin typeface="Arial"/>
                          <a:ea typeface="宋体"/>
                        </a:defRPr>
                      </a:lvl8pPr>
                      <a:lvl9pPr marL="3657600" algn="l" defTabSz="914400" rtl="0" eaLnBrk="1" latinLnBrk="0" hangingPunct="1">
                        <a:defRPr sz="1800" kern="1200">
                          <a:solidFill>
                            <a:schemeClr val="tx1"/>
                          </a:solidFill>
                          <a:latin typeface="Arial"/>
                          <a:ea typeface="宋体"/>
                        </a:defRPr>
                      </a:lvl9pPr>
                    </a:lstStyle>
                    <a:p>
                      <a:pPr marL="0" marR="0" lvl="0" indent="0" algn="l" defTabSz="914400" rtl="0" eaLnBrk="1" fontAlgn="base" latinLnBrk="0" hangingPunct="1">
                        <a:lnSpc>
                          <a:spcPct val="100000"/>
                        </a:lnSpc>
                        <a:spcBef>
                          <a:spcPct val="20000"/>
                        </a:spcBef>
                        <a:spcAft>
                          <a:spcPct val="0"/>
                        </a:spcAft>
                        <a:buClr>
                          <a:srgbClr val="A2A2A2"/>
                        </a:buClr>
                        <a:buSzPct val="70000"/>
                        <a:buFont typeface="Monotype Sorts" pitchFamily="2" charset="2"/>
                        <a:buNone/>
                        <a:tabLst/>
                      </a:pPr>
                      <a:endParaRPr kumimoji="0" lang="zh-CN" altLang="zh-CN" sz="1800" b="0" i="0" u="none" strike="noStrike" cap="none" normalizeH="0" baseline="0" smtClean="0">
                        <a:ln>
                          <a:noFill/>
                        </a:ln>
                        <a:solidFill>
                          <a:schemeClr val="tx1"/>
                        </a:solidFill>
                        <a:effectLst/>
                        <a:latin typeface="+mj-lt"/>
                        <a:ea typeface="华文细黑"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defPPr>
                        <a:defRPr lang="zh-CN"/>
                      </a:defPPr>
                      <a:lvl1pPr marL="0" algn="l" defTabSz="914400" rtl="0" eaLnBrk="1" latinLnBrk="0" hangingPunct="1">
                        <a:defRPr sz="1800" kern="1200">
                          <a:solidFill>
                            <a:schemeClr val="tx1"/>
                          </a:solidFill>
                          <a:latin typeface="Arial"/>
                          <a:ea typeface="宋体"/>
                        </a:defRPr>
                      </a:lvl1pPr>
                      <a:lvl2pPr marL="457200" algn="l" defTabSz="914400" rtl="0" eaLnBrk="1" latinLnBrk="0" hangingPunct="1">
                        <a:defRPr sz="1800" kern="1200">
                          <a:solidFill>
                            <a:schemeClr val="tx1"/>
                          </a:solidFill>
                          <a:latin typeface="Arial"/>
                          <a:ea typeface="宋体"/>
                        </a:defRPr>
                      </a:lvl2pPr>
                      <a:lvl3pPr marL="914400" algn="l" defTabSz="914400" rtl="0" eaLnBrk="1" latinLnBrk="0" hangingPunct="1">
                        <a:defRPr sz="1800" kern="1200">
                          <a:solidFill>
                            <a:schemeClr val="tx1"/>
                          </a:solidFill>
                          <a:latin typeface="Arial"/>
                          <a:ea typeface="宋体"/>
                        </a:defRPr>
                      </a:lvl3pPr>
                      <a:lvl4pPr marL="1371600" algn="l" defTabSz="914400" rtl="0" eaLnBrk="1" latinLnBrk="0" hangingPunct="1">
                        <a:defRPr sz="1800" kern="1200">
                          <a:solidFill>
                            <a:schemeClr val="tx1"/>
                          </a:solidFill>
                          <a:latin typeface="Arial"/>
                          <a:ea typeface="宋体"/>
                        </a:defRPr>
                      </a:lvl4pPr>
                      <a:lvl5pPr marL="1828800" algn="l" defTabSz="914400" rtl="0" eaLnBrk="1" latinLnBrk="0" hangingPunct="1">
                        <a:defRPr sz="1800" kern="1200">
                          <a:solidFill>
                            <a:schemeClr val="tx1"/>
                          </a:solidFill>
                          <a:latin typeface="Arial"/>
                          <a:ea typeface="宋体"/>
                        </a:defRPr>
                      </a:lvl5pPr>
                      <a:lvl6pPr marL="2286000" algn="l" defTabSz="914400" rtl="0" eaLnBrk="1" latinLnBrk="0" hangingPunct="1">
                        <a:defRPr sz="1800" kern="1200">
                          <a:solidFill>
                            <a:schemeClr val="tx1"/>
                          </a:solidFill>
                          <a:latin typeface="Arial"/>
                          <a:ea typeface="宋体"/>
                        </a:defRPr>
                      </a:lvl6pPr>
                      <a:lvl7pPr marL="2743200" algn="l" defTabSz="914400" rtl="0" eaLnBrk="1" latinLnBrk="0" hangingPunct="1">
                        <a:defRPr sz="1800" kern="1200">
                          <a:solidFill>
                            <a:schemeClr val="tx1"/>
                          </a:solidFill>
                          <a:latin typeface="Arial"/>
                          <a:ea typeface="宋体"/>
                        </a:defRPr>
                      </a:lvl7pPr>
                      <a:lvl8pPr marL="3200400" algn="l" defTabSz="914400" rtl="0" eaLnBrk="1" latinLnBrk="0" hangingPunct="1">
                        <a:defRPr sz="1800" kern="1200">
                          <a:solidFill>
                            <a:schemeClr val="tx1"/>
                          </a:solidFill>
                          <a:latin typeface="Arial"/>
                          <a:ea typeface="宋体"/>
                        </a:defRPr>
                      </a:lvl8pPr>
                      <a:lvl9pPr marL="3657600" algn="l" defTabSz="914400" rtl="0" eaLnBrk="1" latinLnBrk="0" hangingPunct="1">
                        <a:defRPr sz="1800" kern="1200">
                          <a:solidFill>
                            <a:schemeClr val="tx1"/>
                          </a:solidFill>
                          <a:latin typeface="Arial"/>
                          <a:ea typeface="宋体"/>
                        </a:defRPr>
                      </a:lvl9pPr>
                    </a:lstStyle>
                    <a:p>
                      <a:pPr marL="0" marR="0" lvl="0" indent="0" algn="l" defTabSz="914400" rtl="0" eaLnBrk="1" fontAlgn="base" latinLnBrk="0" hangingPunct="1">
                        <a:lnSpc>
                          <a:spcPct val="100000"/>
                        </a:lnSpc>
                        <a:spcBef>
                          <a:spcPct val="20000"/>
                        </a:spcBef>
                        <a:spcAft>
                          <a:spcPct val="0"/>
                        </a:spcAft>
                        <a:buClr>
                          <a:srgbClr val="A2A2A2"/>
                        </a:buClr>
                        <a:buSzPct val="70000"/>
                        <a:buFont typeface="Monotype Sorts" pitchFamily="2" charset="2"/>
                        <a:buNone/>
                        <a:tabLst/>
                      </a:pPr>
                      <a:endParaRPr kumimoji="0" lang="zh-CN" altLang="zh-CN" sz="1800" b="0" i="0" u="none" strike="noStrike" cap="none" normalizeH="0" baseline="0" smtClean="0">
                        <a:ln>
                          <a:noFill/>
                        </a:ln>
                        <a:solidFill>
                          <a:schemeClr val="tx1"/>
                        </a:solidFill>
                        <a:effectLst/>
                        <a:latin typeface="+mj-lt"/>
                        <a:ea typeface="华文细黑"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defPPr>
                        <a:defRPr lang="zh-CN"/>
                      </a:defPPr>
                      <a:lvl1pPr marL="0" algn="l" defTabSz="914400" rtl="0" eaLnBrk="1" latinLnBrk="0" hangingPunct="1">
                        <a:defRPr sz="1800" kern="1200">
                          <a:solidFill>
                            <a:schemeClr val="tx1"/>
                          </a:solidFill>
                          <a:latin typeface="Arial"/>
                          <a:ea typeface="宋体"/>
                        </a:defRPr>
                      </a:lvl1pPr>
                      <a:lvl2pPr marL="457200" algn="l" defTabSz="914400" rtl="0" eaLnBrk="1" latinLnBrk="0" hangingPunct="1">
                        <a:defRPr sz="1800" kern="1200">
                          <a:solidFill>
                            <a:schemeClr val="tx1"/>
                          </a:solidFill>
                          <a:latin typeface="Arial"/>
                          <a:ea typeface="宋体"/>
                        </a:defRPr>
                      </a:lvl2pPr>
                      <a:lvl3pPr marL="914400" algn="l" defTabSz="914400" rtl="0" eaLnBrk="1" latinLnBrk="0" hangingPunct="1">
                        <a:defRPr sz="1800" kern="1200">
                          <a:solidFill>
                            <a:schemeClr val="tx1"/>
                          </a:solidFill>
                          <a:latin typeface="Arial"/>
                          <a:ea typeface="宋体"/>
                        </a:defRPr>
                      </a:lvl3pPr>
                      <a:lvl4pPr marL="1371600" algn="l" defTabSz="914400" rtl="0" eaLnBrk="1" latinLnBrk="0" hangingPunct="1">
                        <a:defRPr sz="1800" kern="1200">
                          <a:solidFill>
                            <a:schemeClr val="tx1"/>
                          </a:solidFill>
                          <a:latin typeface="Arial"/>
                          <a:ea typeface="宋体"/>
                        </a:defRPr>
                      </a:lvl4pPr>
                      <a:lvl5pPr marL="1828800" algn="l" defTabSz="914400" rtl="0" eaLnBrk="1" latinLnBrk="0" hangingPunct="1">
                        <a:defRPr sz="1800" kern="1200">
                          <a:solidFill>
                            <a:schemeClr val="tx1"/>
                          </a:solidFill>
                          <a:latin typeface="Arial"/>
                          <a:ea typeface="宋体"/>
                        </a:defRPr>
                      </a:lvl5pPr>
                      <a:lvl6pPr marL="2286000" algn="l" defTabSz="914400" rtl="0" eaLnBrk="1" latinLnBrk="0" hangingPunct="1">
                        <a:defRPr sz="1800" kern="1200">
                          <a:solidFill>
                            <a:schemeClr val="tx1"/>
                          </a:solidFill>
                          <a:latin typeface="Arial"/>
                          <a:ea typeface="宋体"/>
                        </a:defRPr>
                      </a:lvl6pPr>
                      <a:lvl7pPr marL="2743200" algn="l" defTabSz="914400" rtl="0" eaLnBrk="1" latinLnBrk="0" hangingPunct="1">
                        <a:defRPr sz="1800" kern="1200">
                          <a:solidFill>
                            <a:schemeClr val="tx1"/>
                          </a:solidFill>
                          <a:latin typeface="Arial"/>
                          <a:ea typeface="宋体"/>
                        </a:defRPr>
                      </a:lvl7pPr>
                      <a:lvl8pPr marL="3200400" algn="l" defTabSz="914400" rtl="0" eaLnBrk="1" latinLnBrk="0" hangingPunct="1">
                        <a:defRPr sz="1800" kern="1200">
                          <a:solidFill>
                            <a:schemeClr val="tx1"/>
                          </a:solidFill>
                          <a:latin typeface="Arial"/>
                          <a:ea typeface="宋体"/>
                        </a:defRPr>
                      </a:lvl8pPr>
                      <a:lvl9pPr marL="3657600" algn="l" defTabSz="914400" rtl="0" eaLnBrk="1" latinLnBrk="0" hangingPunct="1">
                        <a:defRPr sz="1800" kern="1200">
                          <a:solidFill>
                            <a:schemeClr val="tx1"/>
                          </a:solidFill>
                          <a:latin typeface="Arial"/>
                          <a:ea typeface="宋体"/>
                        </a:defRPr>
                      </a:lvl9pPr>
                    </a:lstStyle>
                    <a:p>
                      <a:pPr marL="0" marR="0" lvl="0" indent="0" algn="l" defTabSz="914400" rtl="0" eaLnBrk="1" fontAlgn="base" latinLnBrk="0" hangingPunct="1">
                        <a:lnSpc>
                          <a:spcPct val="100000"/>
                        </a:lnSpc>
                        <a:spcBef>
                          <a:spcPct val="20000"/>
                        </a:spcBef>
                        <a:spcAft>
                          <a:spcPct val="0"/>
                        </a:spcAft>
                        <a:buClr>
                          <a:srgbClr val="A2A2A2"/>
                        </a:buClr>
                        <a:buSzPct val="70000"/>
                        <a:buFont typeface="Monotype Sorts" pitchFamily="2" charset="2"/>
                        <a:buNone/>
                        <a:tabLst/>
                      </a:pPr>
                      <a:endParaRPr kumimoji="0" lang="zh-CN" altLang="zh-CN" sz="1800" b="0" i="0" u="none" strike="noStrike" cap="none" normalizeH="0" baseline="0" smtClean="0">
                        <a:ln>
                          <a:noFill/>
                        </a:ln>
                        <a:solidFill>
                          <a:schemeClr val="tx1"/>
                        </a:solidFill>
                        <a:effectLst/>
                        <a:latin typeface="+mj-lt"/>
                        <a:ea typeface="华文细黑"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defPPr>
                        <a:defRPr lang="zh-CN"/>
                      </a:defPPr>
                      <a:lvl1pPr marL="0" algn="l" defTabSz="914400" rtl="0" eaLnBrk="1" latinLnBrk="0" hangingPunct="1">
                        <a:defRPr sz="1800" kern="1200">
                          <a:solidFill>
                            <a:schemeClr val="tx1"/>
                          </a:solidFill>
                          <a:latin typeface="Arial"/>
                          <a:ea typeface="宋体"/>
                        </a:defRPr>
                      </a:lvl1pPr>
                      <a:lvl2pPr marL="457200" algn="l" defTabSz="914400" rtl="0" eaLnBrk="1" latinLnBrk="0" hangingPunct="1">
                        <a:defRPr sz="1800" kern="1200">
                          <a:solidFill>
                            <a:schemeClr val="tx1"/>
                          </a:solidFill>
                          <a:latin typeface="Arial"/>
                          <a:ea typeface="宋体"/>
                        </a:defRPr>
                      </a:lvl2pPr>
                      <a:lvl3pPr marL="914400" algn="l" defTabSz="914400" rtl="0" eaLnBrk="1" latinLnBrk="0" hangingPunct="1">
                        <a:defRPr sz="1800" kern="1200">
                          <a:solidFill>
                            <a:schemeClr val="tx1"/>
                          </a:solidFill>
                          <a:latin typeface="Arial"/>
                          <a:ea typeface="宋体"/>
                        </a:defRPr>
                      </a:lvl3pPr>
                      <a:lvl4pPr marL="1371600" algn="l" defTabSz="914400" rtl="0" eaLnBrk="1" latinLnBrk="0" hangingPunct="1">
                        <a:defRPr sz="1800" kern="1200">
                          <a:solidFill>
                            <a:schemeClr val="tx1"/>
                          </a:solidFill>
                          <a:latin typeface="Arial"/>
                          <a:ea typeface="宋体"/>
                        </a:defRPr>
                      </a:lvl4pPr>
                      <a:lvl5pPr marL="1828800" algn="l" defTabSz="914400" rtl="0" eaLnBrk="1" latinLnBrk="0" hangingPunct="1">
                        <a:defRPr sz="1800" kern="1200">
                          <a:solidFill>
                            <a:schemeClr val="tx1"/>
                          </a:solidFill>
                          <a:latin typeface="Arial"/>
                          <a:ea typeface="宋体"/>
                        </a:defRPr>
                      </a:lvl5pPr>
                      <a:lvl6pPr marL="2286000" algn="l" defTabSz="914400" rtl="0" eaLnBrk="1" latinLnBrk="0" hangingPunct="1">
                        <a:defRPr sz="1800" kern="1200">
                          <a:solidFill>
                            <a:schemeClr val="tx1"/>
                          </a:solidFill>
                          <a:latin typeface="Arial"/>
                          <a:ea typeface="宋体"/>
                        </a:defRPr>
                      </a:lvl6pPr>
                      <a:lvl7pPr marL="2743200" algn="l" defTabSz="914400" rtl="0" eaLnBrk="1" latinLnBrk="0" hangingPunct="1">
                        <a:defRPr sz="1800" kern="1200">
                          <a:solidFill>
                            <a:schemeClr val="tx1"/>
                          </a:solidFill>
                          <a:latin typeface="Arial"/>
                          <a:ea typeface="宋体"/>
                        </a:defRPr>
                      </a:lvl7pPr>
                      <a:lvl8pPr marL="3200400" algn="l" defTabSz="914400" rtl="0" eaLnBrk="1" latinLnBrk="0" hangingPunct="1">
                        <a:defRPr sz="1800" kern="1200">
                          <a:solidFill>
                            <a:schemeClr val="tx1"/>
                          </a:solidFill>
                          <a:latin typeface="Arial"/>
                          <a:ea typeface="宋体"/>
                        </a:defRPr>
                      </a:lvl8pPr>
                      <a:lvl9pPr marL="3657600" algn="l" defTabSz="914400" rtl="0" eaLnBrk="1" latinLnBrk="0" hangingPunct="1">
                        <a:defRPr sz="1800" kern="1200">
                          <a:solidFill>
                            <a:schemeClr val="tx1"/>
                          </a:solidFill>
                          <a:latin typeface="Arial"/>
                          <a:ea typeface="宋体"/>
                        </a:defRPr>
                      </a:lvl9pPr>
                    </a:lstStyle>
                    <a:p>
                      <a:pPr marL="0" marR="0" lvl="0" indent="0" algn="l" defTabSz="914400" rtl="0" eaLnBrk="1" fontAlgn="base" latinLnBrk="0" hangingPunct="1">
                        <a:lnSpc>
                          <a:spcPct val="100000"/>
                        </a:lnSpc>
                        <a:spcBef>
                          <a:spcPct val="20000"/>
                        </a:spcBef>
                        <a:spcAft>
                          <a:spcPct val="0"/>
                        </a:spcAft>
                        <a:buClr>
                          <a:srgbClr val="A2A2A2"/>
                        </a:buClr>
                        <a:buSzPct val="70000"/>
                        <a:buFont typeface="Monotype Sorts" pitchFamily="2" charset="2"/>
                        <a:buNone/>
                        <a:tabLst/>
                      </a:pPr>
                      <a:endParaRPr kumimoji="0" lang="zh-CN" altLang="zh-CN" sz="1800" b="0" i="0" u="none" strike="noStrike" cap="none" normalizeH="0" baseline="0" dirty="0" smtClean="0">
                        <a:ln>
                          <a:noFill/>
                        </a:ln>
                        <a:solidFill>
                          <a:schemeClr val="tx1"/>
                        </a:solidFill>
                        <a:effectLst/>
                        <a:latin typeface="+mj-lt"/>
                        <a:ea typeface="华文细黑" pitchFamily="2" charset="-122"/>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 name="Text Box 72"/>
          <p:cNvSpPr txBox="1">
            <a:spLocks noChangeArrowheads="1"/>
          </p:cNvSpPr>
          <p:nvPr/>
        </p:nvSpPr>
        <p:spPr bwMode="auto">
          <a:xfrm>
            <a:off x="865687" y="5276899"/>
            <a:ext cx="2564805" cy="307777"/>
          </a:xfrm>
          <a:prstGeom prst="rect">
            <a:avLst/>
          </a:prstGeom>
          <a:noFill/>
          <a:ln w="9525" algn="ctr">
            <a:noFill/>
            <a:miter lim="800000"/>
            <a:headEnd/>
            <a:tailEnd/>
          </a:ln>
        </p:spPr>
        <p:txBody>
          <a:bodyPr wrap="none" lIns="0" tIns="0" rIns="0" bIns="0">
            <a:spAutoFit/>
          </a:bodyPr>
          <a:lstStyle/>
          <a:p>
            <a:pPr defTabSz="486985" fontAlgn="auto">
              <a:spcBef>
                <a:spcPts val="0"/>
              </a:spcBef>
              <a:spcAft>
                <a:spcPts val="0"/>
              </a:spcAft>
              <a:buClr>
                <a:srgbClr val="A2A2A2"/>
              </a:buClr>
              <a:buSzPct val="70000"/>
              <a:defRPr/>
            </a:pPr>
            <a:r>
              <a:rPr lang="zh-CN" altLang="en-US" sz="2000" b="1" kern="0" dirty="0">
                <a:solidFill>
                  <a:sysClr val="windowText" lastClr="000000"/>
                </a:solidFill>
                <a:ea typeface="华文细黑" pitchFamily="2" charset="-122"/>
                <a:cs typeface="Arial" pitchFamily="34" charset="0"/>
              </a:rPr>
              <a:t>附：相关材料（可选）</a:t>
            </a:r>
          </a:p>
        </p:txBody>
      </p:sp>
    </p:spTree>
    <p:extLst>
      <p:ext uri="{BB962C8B-B14F-4D97-AF65-F5344CB8AC3E}">
        <p14:creationId xmlns:p14="http://schemas.microsoft.com/office/powerpoint/2010/main" val="4173393175"/>
      </p:ext>
    </p:extLst>
  </p:cSld>
  <p:clrMapOvr>
    <a:masterClrMapping/>
  </p:clrMapOvr>
  <p:transition spd="slow"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smtClean="0">
                <a:latin typeface="微软雅黑" panose="020B0503020204020204" pitchFamily="34" charset="-122"/>
                <a:ea typeface="微软雅黑" panose="020B0503020204020204" pitchFamily="34" charset="-122"/>
              </a:rPr>
              <a:t>测试床结题汇报</a:t>
            </a:r>
            <a:endParaRPr lang="zh-CN" altLang="en-US" sz="2800" dirty="0"/>
          </a:p>
        </p:txBody>
      </p:sp>
      <p:sp>
        <p:nvSpPr>
          <p:cNvPr id="4" name="矩形 3"/>
          <p:cNvSpPr/>
          <p:nvPr/>
        </p:nvSpPr>
        <p:spPr>
          <a:xfrm>
            <a:off x="828635" y="1036077"/>
            <a:ext cx="9167173" cy="3436045"/>
          </a:xfrm>
          <a:prstGeom prst="rect">
            <a:avLst/>
          </a:prstGeom>
        </p:spPr>
        <p:txBody>
          <a:bodyPr lIns="95735" tIns="47867" rIns="95735" bIns="47867">
            <a:spAutoFit/>
          </a:bodyPr>
          <a:lstStyle/>
          <a:p>
            <a:pPr marL="358962" lvl="1" indent="-358962" defTabSz="485437" eaLnBrk="0" hangingPunct="0">
              <a:lnSpc>
                <a:spcPct val="140000"/>
              </a:lnSpc>
              <a:buClr>
                <a:srgbClr val="0000FF"/>
              </a:buClr>
              <a:buSzPct val="70000"/>
              <a:defRPr/>
            </a:pPr>
            <a:r>
              <a:rPr lang="zh-CN" altLang="en-US" sz="1900" b="1" kern="0" dirty="0" smtClean="0">
                <a:solidFill>
                  <a:srgbClr val="0000FF"/>
                </a:solidFill>
                <a:ea typeface="华文细黑" pitchFamily="2" charset="-122"/>
                <a:cs typeface="Arial" pitchFamily="34" charset="0"/>
              </a:rPr>
              <a:t>模板使用说明：</a:t>
            </a:r>
            <a:endParaRPr lang="en-US" altLang="zh-CN" sz="1900" b="1" kern="0" dirty="0" smtClean="0">
              <a:solidFill>
                <a:srgbClr val="000000"/>
              </a:solidFill>
              <a:ea typeface="华文细黑" pitchFamily="2" charset="-122"/>
              <a:cs typeface="Arial" pitchFamily="34" charset="0"/>
            </a:endParaRPr>
          </a:p>
          <a:p>
            <a:pPr marL="375783" lvl="1" indent="-375783" defTabSz="508187" eaLnBrk="0" hangingPunct="0">
              <a:lnSpc>
                <a:spcPct val="140000"/>
              </a:lnSpc>
              <a:buClr>
                <a:srgbClr val="0000FF"/>
              </a:buClr>
              <a:buSzPct val="70000"/>
              <a:buFont typeface="Wingdings" pitchFamily="2" charset="2"/>
              <a:buChar char="l"/>
              <a:defRPr/>
            </a:pPr>
            <a:r>
              <a:rPr lang="zh-CN" altLang="en-US" sz="1700" b="1" kern="0" dirty="0" smtClean="0">
                <a:solidFill>
                  <a:srgbClr val="000000"/>
                </a:solidFill>
                <a:ea typeface="华文细黑" pitchFamily="2" charset="-122"/>
                <a:cs typeface="Arial" pitchFamily="34" charset="0"/>
              </a:rPr>
              <a:t>摘要胶片中所有页的内容（含附录页）可根据自身项目情况调整。</a:t>
            </a:r>
            <a:endParaRPr lang="en-US" altLang="zh-CN" sz="1700" b="1" kern="0" dirty="0" smtClean="0">
              <a:solidFill>
                <a:srgbClr val="000000"/>
              </a:solidFill>
              <a:ea typeface="华文细黑" pitchFamily="2" charset="-122"/>
              <a:cs typeface="Arial" pitchFamily="34" charset="0"/>
            </a:endParaRPr>
          </a:p>
          <a:p>
            <a:pPr marL="375783" lvl="1" indent="-375783" defTabSz="508187" eaLnBrk="0" hangingPunct="0">
              <a:lnSpc>
                <a:spcPct val="140000"/>
              </a:lnSpc>
              <a:buClr>
                <a:srgbClr val="0000FF"/>
              </a:buClr>
              <a:buSzPct val="70000"/>
              <a:buFont typeface="Wingdings" pitchFamily="2" charset="2"/>
              <a:buChar char="l"/>
              <a:defRPr/>
            </a:pPr>
            <a:r>
              <a:rPr lang="zh-CN" altLang="en-US" sz="1700" b="1" kern="0" dirty="0" smtClean="0">
                <a:solidFill>
                  <a:srgbClr val="000000"/>
                </a:solidFill>
                <a:ea typeface="华文细黑" pitchFamily="2" charset="-122"/>
                <a:cs typeface="Arial" pitchFamily="34" charset="0"/>
              </a:rPr>
              <a:t>部分页，如汇报团队识别后认为本项目不不得涉及，作出标识后放到附录页。</a:t>
            </a:r>
            <a:endParaRPr lang="en-US" altLang="zh-CN" sz="1700" b="1" kern="0" dirty="0" smtClean="0">
              <a:solidFill>
                <a:srgbClr val="000000"/>
              </a:solidFill>
              <a:ea typeface="华文细黑" pitchFamily="2" charset="-122"/>
              <a:cs typeface="Arial" pitchFamily="34" charset="0"/>
            </a:endParaRPr>
          </a:p>
          <a:p>
            <a:pPr marL="375783" lvl="1" indent="-375783" defTabSz="508187" eaLnBrk="0" hangingPunct="0">
              <a:lnSpc>
                <a:spcPct val="140000"/>
              </a:lnSpc>
              <a:buClr>
                <a:srgbClr val="0000FF"/>
              </a:buClr>
              <a:buSzPct val="70000"/>
              <a:buFont typeface="Wingdings" pitchFamily="2" charset="2"/>
              <a:buChar char="l"/>
              <a:defRPr/>
            </a:pPr>
            <a:r>
              <a:rPr lang="zh-CN" altLang="en-US" sz="1700" b="1" kern="0" dirty="0" smtClean="0">
                <a:solidFill>
                  <a:srgbClr val="000000"/>
                </a:solidFill>
                <a:ea typeface="华文细黑" pitchFamily="2" charset="-122"/>
                <a:cs typeface="Arial" pitchFamily="34" charset="0"/>
              </a:rPr>
              <a:t>为了保证汇报效果，突出重点，请将非汇报演示页放到附录页，供评审委员会前预审用。</a:t>
            </a:r>
          </a:p>
          <a:p>
            <a:pPr marL="375783" lvl="1" indent="-375783" defTabSz="508187" eaLnBrk="0" hangingPunct="0">
              <a:lnSpc>
                <a:spcPct val="140000"/>
              </a:lnSpc>
              <a:buClr>
                <a:srgbClr val="0000FF"/>
              </a:buClr>
              <a:buSzPct val="70000"/>
              <a:buFont typeface="Wingdings" pitchFamily="2" charset="2"/>
              <a:buChar char="l"/>
              <a:defRPr/>
            </a:pPr>
            <a:r>
              <a:rPr lang="zh-CN" altLang="en-US" sz="1700" b="1" kern="0" dirty="0" smtClean="0">
                <a:solidFill>
                  <a:srgbClr val="000000"/>
                </a:solidFill>
                <a:ea typeface="华文细黑" pitchFamily="2" charset="-122"/>
                <a:cs typeface="Arial" pitchFamily="34" charset="0"/>
              </a:rPr>
              <a:t>为了界面的简洁，胶片中的标签、蓝色指导性文字、红色指令性文字在正式汇报中删除。</a:t>
            </a:r>
            <a:endParaRPr lang="en-US" altLang="zh-CN" sz="1700" b="1" kern="0" dirty="0" smtClean="0">
              <a:solidFill>
                <a:srgbClr val="000000"/>
              </a:solidFill>
              <a:ea typeface="华文细黑" pitchFamily="2" charset="-122"/>
              <a:cs typeface="Arial" pitchFamily="34" charset="0"/>
            </a:endParaRPr>
          </a:p>
          <a:p>
            <a:pPr marL="375783" lvl="1" indent="-375783" defTabSz="508187" eaLnBrk="0" hangingPunct="0">
              <a:lnSpc>
                <a:spcPct val="140000"/>
              </a:lnSpc>
              <a:buClr>
                <a:srgbClr val="0000FF"/>
              </a:buClr>
              <a:buSzPct val="70000"/>
              <a:buFont typeface="Wingdings" pitchFamily="2" charset="2"/>
              <a:buChar char="l"/>
              <a:defRPr/>
            </a:pPr>
            <a:r>
              <a:rPr lang="zh-CN" altLang="en-US" sz="1700" b="1" kern="0" dirty="0" smtClean="0">
                <a:solidFill>
                  <a:srgbClr val="000000"/>
                </a:solidFill>
                <a:ea typeface="华文细黑" pitchFamily="2" charset="-122"/>
                <a:cs typeface="Arial" pitchFamily="34" charset="0"/>
              </a:rPr>
              <a:t>在委员会决策评审前，由测试床执行秘书审视胶片的完整符合性。</a:t>
            </a:r>
            <a:endParaRPr lang="en-US" altLang="zh-CN" sz="1700" b="1" kern="0" dirty="0" smtClean="0">
              <a:solidFill>
                <a:srgbClr val="000000"/>
              </a:solidFill>
              <a:ea typeface="华文细黑" pitchFamily="2" charset="-122"/>
              <a:cs typeface="Arial" pitchFamily="34" charset="0"/>
            </a:endParaRPr>
          </a:p>
          <a:p>
            <a:pPr marL="375783" lvl="1" indent="-375783" defTabSz="508187" eaLnBrk="0" hangingPunct="0">
              <a:lnSpc>
                <a:spcPct val="140000"/>
              </a:lnSpc>
              <a:buClr>
                <a:srgbClr val="0000FF"/>
              </a:buClr>
              <a:buSzPct val="70000"/>
              <a:defRPr/>
            </a:pPr>
            <a:r>
              <a:rPr lang="zh-CN" altLang="en-US" sz="1700" b="1" kern="0" dirty="0" smtClean="0">
                <a:solidFill>
                  <a:srgbClr val="0000FF"/>
                </a:solidFill>
                <a:ea typeface="华文细黑" pitchFamily="2" charset="-122"/>
                <a:cs typeface="Arial" pitchFamily="34" charset="0"/>
              </a:rPr>
              <a:t>对汇报质量的要求：</a:t>
            </a:r>
            <a:endParaRPr lang="en-US" altLang="zh-CN" sz="1700" b="1" kern="0" dirty="0" smtClean="0">
              <a:solidFill>
                <a:srgbClr val="000000"/>
              </a:solidFill>
              <a:ea typeface="华文细黑" pitchFamily="2" charset="-122"/>
              <a:cs typeface="Arial" pitchFamily="34" charset="0"/>
            </a:endParaRPr>
          </a:p>
          <a:p>
            <a:pPr marL="375783" lvl="1" indent="-375783" defTabSz="508187" eaLnBrk="0" hangingPunct="0">
              <a:lnSpc>
                <a:spcPct val="140000"/>
              </a:lnSpc>
              <a:buClr>
                <a:srgbClr val="0000FF"/>
              </a:buClr>
              <a:buSzPct val="70000"/>
              <a:buFont typeface="Wingdings" pitchFamily="2" charset="2"/>
              <a:buChar char="l"/>
              <a:defRPr/>
            </a:pPr>
            <a:r>
              <a:rPr lang="zh-CN" altLang="en-US" sz="1700" b="1" kern="0" dirty="0" smtClean="0">
                <a:solidFill>
                  <a:srgbClr val="000000"/>
                </a:solidFill>
                <a:ea typeface="华文细黑" pitchFamily="2" charset="-122"/>
                <a:cs typeface="Arial" pitchFamily="34" charset="0"/>
              </a:rPr>
              <a:t>结题汇报是项目目标达成的概要总结。审视测试床的需求实现与客户要求和竞争力的匹配度。各测试床领域围绕目标来评估，审视平台准备的成熟度是否满足客户的要求。</a:t>
            </a:r>
          </a:p>
        </p:txBody>
      </p:sp>
    </p:spTree>
    <p:extLst>
      <p:ext uri="{BB962C8B-B14F-4D97-AF65-F5344CB8AC3E}">
        <p14:creationId xmlns:p14="http://schemas.microsoft.com/office/powerpoint/2010/main" val="4173393175"/>
      </p:ext>
    </p:extLst>
  </p:cSld>
  <p:clrMapOvr>
    <a:masterClrMapping/>
  </p:clrMapOvr>
  <p:transition spd="slow"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smtClean="0">
                <a:latin typeface="微软雅黑" panose="020B0503020204020204" pitchFamily="34" charset="-122"/>
                <a:ea typeface="微软雅黑" panose="020B0503020204020204" pitchFamily="34" charset="-122"/>
              </a:rPr>
              <a:t>测试床结题汇报（必选）</a:t>
            </a:r>
            <a:endParaRPr lang="zh-CN" altLang="en-US" sz="2800" dirty="0"/>
          </a:p>
        </p:txBody>
      </p:sp>
      <p:sp>
        <p:nvSpPr>
          <p:cNvPr id="8" name="内容占位符 2"/>
          <p:cNvSpPr txBox="1">
            <a:spLocks/>
          </p:cNvSpPr>
          <p:nvPr/>
        </p:nvSpPr>
        <p:spPr bwMode="auto">
          <a:xfrm>
            <a:off x="1271464" y="1412776"/>
            <a:ext cx="8165083" cy="2724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14" tIns="45707" rIns="91414" bIns="45707" numCol="1" anchor="t" anchorCtr="0" compatLnSpc="1">
            <a:prstTxWarp prst="textNoShape">
              <a:avLst/>
            </a:prstTxWarp>
          </a:bodyPr>
          <a:lstStyle>
            <a:lvl1pPr marL="342803" indent="-342803"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739" indent="-285669" algn="l" rtl="0" eaLnBrk="0" fontAlgn="base" hangingPunct="0">
              <a:spcBef>
                <a:spcPct val="20000"/>
              </a:spcBef>
              <a:spcAft>
                <a:spcPct val="0"/>
              </a:spcAft>
              <a:buFont typeface="Arial" charset="0"/>
              <a:buChar char="›"/>
              <a:defRPr sz="2000">
                <a:solidFill>
                  <a:schemeClr val="tx1"/>
                </a:solidFill>
                <a:latin typeface="+mn-lt"/>
                <a:ea typeface="+mn-ea"/>
              </a:defRPr>
            </a:lvl2pPr>
            <a:lvl3pPr marL="1142676" indent="-228535" algn="l" rtl="0" eaLnBrk="0" fontAlgn="base" hangingPunct="0">
              <a:spcBef>
                <a:spcPct val="20000"/>
              </a:spcBef>
              <a:spcAft>
                <a:spcPct val="0"/>
              </a:spcAft>
              <a:buFont typeface="FrutigerNext LT Medium" pitchFamily="34" charset="0"/>
              <a:buChar char="»"/>
              <a:defRPr>
                <a:solidFill>
                  <a:schemeClr val="tx1"/>
                </a:solidFill>
                <a:latin typeface="+mn-lt"/>
                <a:ea typeface="+mn-ea"/>
              </a:defRPr>
            </a:lvl3pPr>
            <a:lvl4pPr marL="1599747" indent="-228535" algn="l" rtl="0" eaLnBrk="0" fontAlgn="base" hangingPunct="0">
              <a:spcBef>
                <a:spcPct val="20000"/>
              </a:spcBef>
              <a:spcAft>
                <a:spcPct val="0"/>
              </a:spcAft>
              <a:buChar char="–"/>
              <a:defRPr sz="1600">
                <a:solidFill>
                  <a:schemeClr val="tx1"/>
                </a:solidFill>
                <a:latin typeface="+mn-lt"/>
                <a:ea typeface="+mn-ea"/>
              </a:defRPr>
            </a:lvl4pPr>
            <a:lvl5pPr marL="2056817" indent="-228535" algn="l" rtl="0" eaLnBrk="0" fontAlgn="base" hangingPunct="0">
              <a:spcBef>
                <a:spcPct val="20000"/>
              </a:spcBef>
              <a:spcAft>
                <a:spcPct val="0"/>
              </a:spcAft>
              <a:buFont typeface="Arial" charset="0"/>
              <a:buChar char="~"/>
              <a:defRPr sz="1600">
                <a:solidFill>
                  <a:schemeClr val="tx1"/>
                </a:solidFill>
                <a:latin typeface="+mn-lt"/>
                <a:ea typeface="+mn-ea"/>
              </a:defRPr>
            </a:lvl5pPr>
            <a:lvl6pPr marL="2513888" indent="-228535" algn="l" rtl="0" fontAlgn="base">
              <a:spcBef>
                <a:spcPct val="20000"/>
              </a:spcBef>
              <a:spcAft>
                <a:spcPct val="0"/>
              </a:spcAft>
              <a:buFont typeface="Arial" pitchFamily="34" charset="0"/>
              <a:buChar char="~"/>
              <a:defRPr sz="1600">
                <a:solidFill>
                  <a:schemeClr val="tx1"/>
                </a:solidFill>
                <a:latin typeface="+mn-lt"/>
                <a:ea typeface="+mn-ea"/>
              </a:defRPr>
            </a:lvl6pPr>
            <a:lvl7pPr marL="2970958" indent="-228535" algn="l" rtl="0" fontAlgn="base">
              <a:spcBef>
                <a:spcPct val="20000"/>
              </a:spcBef>
              <a:spcAft>
                <a:spcPct val="0"/>
              </a:spcAft>
              <a:buFont typeface="Arial" pitchFamily="34" charset="0"/>
              <a:buChar char="~"/>
              <a:defRPr sz="1600">
                <a:solidFill>
                  <a:schemeClr val="tx1"/>
                </a:solidFill>
                <a:latin typeface="+mn-lt"/>
                <a:ea typeface="+mn-ea"/>
              </a:defRPr>
            </a:lvl7pPr>
            <a:lvl8pPr marL="3428028" indent="-228535" algn="l" rtl="0" fontAlgn="base">
              <a:spcBef>
                <a:spcPct val="20000"/>
              </a:spcBef>
              <a:spcAft>
                <a:spcPct val="0"/>
              </a:spcAft>
              <a:buFont typeface="Arial" pitchFamily="34" charset="0"/>
              <a:buChar char="~"/>
              <a:defRPr sz="1600">
                <a:solidFill>
                  <a:schemeClr val="tx1"/>
                </a:solidFill>
                <a:latin typeface="+mn-lt"/>
                <a:ea typeface="+mn-ea"/>
              </a:defRPr>
            </a:lvl8pPr>
            <a:lvl9pPr marL="3885099" indent="-228535" algn="l" rtl="0" fontAlgn="base">
              <a:spcBef>
                <a:spcPct val="20000"/>
              </a:spcBef>
              <a:spcAft>
                <a:spcPct val="0"/>
              </a:spcAft>
              <a:buFont typeface="Arial" pitchFamily="34" charset="0"/>
              <a:buChar char="~"/>
              <a:defRPr sz="1600">
                <a:solidFill>
                  <a:schemeClr val="tx1"/>
                </a:solidFill>
                <a:latin typeface="+mn-lt"/>
                <a:ea typeface="+mn-ea"/>
              </a:defRPr>
            </a:lvl9pPr>
          </a:lstStyle>
          <a:p>
            <a:pPr marL="457070" lvl="1" indent="0">
              <a:buNone/>
            </a:pPr>
            <a:endParaRPr lang="en-US" altLang="zh-CN" b="0" kern="0" dirty="0"/>
          </a:p>
          <a:p>
            <a:pPr lvl="1">
              <a:buClr>
                <a:schemeClr val="tx2"/>
              </a:buClr>
              <a:buNone/>
            </a:pPr>
            <a:r>
              <a:rPr lang="zh-CN" altLang="en-US" sz="3200" b="0" kern="0" dirty="0" smtClean="0">
                <a:solidFill>
                  <a:schemeClr val="tx2"/>
                </a:solidFill>
                <a:latin typeface="微软雅黑" panose="020B0503020204020204" pitchFamily="34" charset="-122"/>
                <a:ea typeface="微软雅黑" panose="020B0503020204020204" pitchFamily="34" charset="-122"/>
              </a:rPr>
              <a:t>测试床名称：</a:t>
            </a:r>
            <a:r>
              <a:rPr lang="en-US" altLang="zh-CN" sz="3200" b="0" kern="0" dirty="0" smtClean="0">
                <a:solidFill>
                  <a:schemeClr val="tx2"/>
                </a:solidFill>
                <a:latin typeface="微软雅黑" panose="020B0503020204020204" pitchFamily="34" charset="-122"/>
                <a:ea typeface="微软雅黑" panose="020B0503020204020204" pitchFamily="34" charset="-122"/>
              </a:rPr>
              <a:t>XXX</a:t>
            </a:r>
            <a:endParaRPr lang="en-US" altLang="zh-CN" sz="3200" b="0" kern="0" dirty="0">
              <a:solidFill>
                <a:schemeClr val="tx2"/>
              </a:solidFill>
              <a:latin typeface="微软雅黑" panose="020B0503020204020204" pitchFamily="34" charset="-122"/>
              <a:ea typeface="微软雅黑" panose="020B0503020204020204" pitchFamily="34" charset="-122"/>
            </a:endParaRPr>
          </a:p>
          <a:p>
            <a:pPr lvl="1">
              <a:buClr>
                <a:schemeClr val="tx2"/>
              </a:buClr>
              <a:buNone/>
            </a:pPr>
            <a:r>
              <a:rPr lang="zh-CN" altLang="en-US" sz="3200" kern="0" dirty="0" smtClean="0">
                <a:solidFill>
                  <a:schemeClr val="tx2"/>
                </a:solidFill>
                <a:latin typeface="微软雅黑" panose="020B0503020204020204" pitchFamily="34" charset="-122"/>
                <a:ea typeface="微软雅黑" panose="020B0503020204020204" pitchFamily="34" charset="-122"/>
              </a:rPr>
              <a:t>汇报人：</a:t>
            </a:r>
            <a:r>
              <a:rPr lang="en-US" altLang="zh-CN" sz="3200" kern="0" dirty="0" smtClean="0">
                <a:solidFill>
                  <a:schemeClr val="tx2"/>
                </a:solidFill>
                <a:latin typeface="微软雅黑" panose="020B0503020204020204" pitchFamily="34" charset="-122"/>
                <a:ea typeface="微软雅黑" panose="020B0503020204020204" pitchFamily="34" charset="-122"/>
              </a:rPr>
              <a:t>XXX</a:t>
            </a:r>
          </a:p>
          <a:p>
            <a:pPr lvl="1">
              <a:buClr>
                <a:schemeClr val="tx2"/>
              </a:buClr>
              <a:buNone/>
            </a:pPr>
            <a:r>
              <a:rPr lang="zh-CN" altLang="en-US" sz="3200" b="0" kern="0" dirty="0" smtClean="0">
                <a:solidFill>
                  <a:schemeClr val="tx2"/>
                </a:solidFill>
                <a:latin typeface="微软雅黑" panose="020B0503020204020204" pitchFamily="34" charset="-122"/>
                <a:ea typeface="微软雅黑" panose="020B0503020204020204" pitchFamily="34" charset="-122"/>
              </a:rPr>
              <a:t>汇报日期：</a:t>
            </a:r>
            <a:r>
              <a:rPr lang="en-US" altLang="zh-CN" sz="3200" b="0" kern="0" dirty="0" smtClean="0">
                <a:solidFill>
                  <a:schemeClr val="tx2"/>
                </a:solidFill>
                <a:latin typeface="微软雅黑" panose="020B0503020204020204" pitchFamily="34" charset="-122"/>
                <a:ea typeface="微软雅黑" panose="020B0503020204020204" pitchFamily="34" charset="-122"/>
              </a:rPr>
              <a:t>XXX</a:t>
            </a:r>
          </a:p>
          <a:p>
            <a:pPr lvl="1">
              <a:buClr>
                <a:schemeClr val="tx2"/>
              </a:buClr>
              <a:buNone/>
            </a:pPr>
            <a:endParaRPr lang="en-US" altLang="zh-CN" sz="3200" kern="0" dirty="0" smtClean="0">
              <a:solidFill>
                <a:schemeClr val="tx2"/>
              </a:solidFill>
              <a:latin typeface="微软雅黑" panose="020B0503020204020204" pitchFamily="34" charset="-122"/>
              <a:ea typeface="微软雅黑" panose="020B0503020204020204" pitchFamily="34" charset="-122"/>
            </a:endParaRPr>
          </a:p>
          <a:p>
            <a:pPr lvl="1">
              <a:buClr>
                <a:schemeClr val="tx2"/>
              </a:buClr>
              <a:buNone/>
            </a:pPr>
            <a:endParaRPr lang="en-US" altLang="zh-CN" sz="3200" b="0" kern="0" dirty="0" smtClean="0">
              <a:solidFill>
                <a:schemeClr val="tx2"/>
              </a:solidFill>
              <a:latin typeface="微软雅黑" panose="020B0503020204020204" pitchFamily="34" charset="-122"/>
              <a:ea typeface="微软雅黑" panose="020B0503020204020204" pitchFamily="34" charset="-122"/>
            </a:endParaRPr>
          </a:p>
          <a:p>
            <a:pPr lvl="1">
              <a:buClr>
                <a:schemeClr val="tx2"/>
              </a:buClr>
              <a:buNone/>
            </a:pPr>
            <a:endParaRPr lang="en-US" altLang="zh-CN" b="0" kern="0" dirty="0" smtClean="0">
              <a:solidFill>
                <a:schemeClr val="tx2"/>
              </a:solidFill>
              <a:latin typeface="微软雅黑" panose="020B0503020204020204" pitchFamily="34" charset="-122"/>
              <a:ea typeface="微软雅黑" panose="020B0503020204020204" pitchFamily="34" charset="-122"/>
            </a:endParaRPr>
          </a:p>
          <a:p>
            <a:endParaRPr lang="en-US" altLang="zh-CN" kern="0" dirty="0" smtClean="0"/>
          </a:p>
          <a:p>
            <a:pPr lvl="1"/>
            <a:endParaRPr lang="zh-CN" altLang="en-US" b="0" kern="0" dirty="0"/>
          </a:p>
        </p:txBody>
      </p:sp>
    </p:spTree>
    <p:extLst>
      <p:ext uri="{BB962C8B-B14F-4D97-AF65-F5344CB8AC3E}">
        <p14:creationId xmlns:p14="http://schemas.microsoft.com/office/powerpoint/2010/main" val="4173393175"/>
      </p:ext>
    </p:extLst>
  </p:cSld>
  <p:clrMapOvr>
    <a:masterClrMapping/>
  </p:clrMapOvr>
  <p:transition spd="slow"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smtClean="0"/>
              <a:t>项目解决方案概述（必选）</a:t>
            </a:r>
          </a:p>
        </p:txBody>
      </p:sp>
      <p:sp>
        <p:nvSpPr>
          <p:cNvPr id="3" name="内容占位符 2"/>
          <p:cNvSpPr>
            <a:spLocks noGrp="1"/>
          </p:cNvSpPr>
          <p:nvPr>
            <p:ph idx="1"/>
          </p:nvPr>
        </p:nvSpPr>
        <p:spPr>
          <a:xfrm>
            <a:off x="508001" y="1295400"/>
            <a:ext cx="11176000" cy="5445968"/>
          </a:xfrm>
        </p:spPr>
        <p:txBody>
          <a:bodyPr/>
          <a:lstStyle/>
          <a:p>
            <a:r>
              <a:rPr lang="zh-CN" altLang="en-US" sz="2000" b="0" i="1" dirty="0" smtClean="0"/>
              <a:t>列出最终经过验证的解决方案</a:t>
            </a:r>
            <a:endParaRPr lang="en-US" altLang="zh-CN" sz="2000" b="0" i="1" dirty="0" smtClean="0"/>
          </a:p>
          <a:p>
            <a:r>
              <a:rPr lang="zh-CN" altLang="en-US" sz="2000" b="0" i="1" dirty="0" smtClean="0"/>
              <a:t>验证后的关键技术点，创新点</a:t>
            </a:r>
            <a:endParaRPr lang="en-US" altLang="zh-CN" sz="2000" b="0" i="1" dirty="0" smtClean="0"/>
          </a:p>
          <a:p>
            <a:r>
              <a:rPr lang="zh-CN" altLang="en-US" sz="2000" b="0" i="1" dirty="0" smtClean="0"/>
              <a:t>验证结论</a:t>
            </a:r>
            <a:endParaRPr lang="en-US" altLang="zh-CN" sz="2000" b="0" i="1" dirty="0" smtClean="0"/>
          </a:p>
          <a:p>
            <a:r>
              <a:rPr lang="zh-CN" altLang="en-US" sz="2000" b="0" i="1" dirty="0" smtClean="0"/>
              <a:t>可应用</a:t>
            </a:r>
            <a:r>
              <a:rPr lang="zh-CN" altLang="en-US" sz="2000" b="0" i="1" dirty="0" smtClean="0"/>
              <a:t>行业，可复制技术点</a:t>
            </a:r>
            <a:endParaRPr lang="zh-CN" altLang="en-US" sz="2000" b="0" i="1" dirty="0"/>
          </a:p>
        </p:txBody>
      </p:sp>
    </p:spTree>
  </p:cSld>
  <p:clrMapOvr>
    <a:masterClrMapping/>
  </p:clrMapOvr>
  <p:transition spd="slow"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smtClean="0"/>
              <a:t>项目关键交付件清单（必选）</a:t>
            </a:r>
            <a:endParaRPr lang="zh-CN" altLang="en-US" sz="2800" dirty="0"/>
          </a:p>
        </p:txBody>
      </p:sp>
      <p:graphicFrame>
        <p:nvGraphicFramePr>
          <p:cNvPr id="9" name="Group 88"/>
          <p:cNvGraphicFramePr>
            <a:graphicFrameLocks noGrp="1"/>
          </p:cNvGraphicFramePr>
          <p:nvPr>
            <p:ph sz="quarter" idx="4294967295"/>
          </p:nvPr>
        </p:nvGraphicFramePr>
        <p:xfrm>
          <a:off x="675371" y="1844824"/>
          <a:ext cx="7868902" cy="2711206"/>
        </p:xfrm>
        <a:graphic>
          <a:graphicData uri="http://schemas.openxmlformats.org/drawingml/2006/table">
            <a:tbl>
              <a:tblPr/>
              <a:tblGrid>
                <a:gridCol w="1001604"/>
                <a:gridCol w="1359151"/>
                <a:gridCol w="1931427"/>
                <a:gridCol w="1788360"/>
                <a:gridCol w="1788360"/>
              </a:tblGrid>
              <a:tr h="74064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mj-lt"/>
                          <a:ea typeface="华文细黑" pitchFamily="2" charset="-122"/>
                        </a:rPr>
                        <a:t>交付件名称</a:t>
                      </a:r>
                    </a:p>
                  </a:txBody>
                  <a:tcPr marL="57257" marR="57257" marT="37036" marB="370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mj-lt"/>
                          <a:ea typeface="华文细黑" pitchFamily="2" charset="-122"/>
                        </a:rPr>
                        <a:t>计划交付时间</a:t>
                      </a:r>
                    </a:p>
                  </a:txBody>
                  <a:tcPr marL="57257" marR="57257" marT="37036" marB="370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chemeClr val="tx1"/>
                          </a:solidFill>
                          <a:effectLst/>
                          <a:latin typeface="+mj-lt"/>
                          <a:ea typeface="华文细黑" pitchFamily="2" charset="-122"/>
                        </a:rPr>
                        <a:t>是否经过相应的质量保证活动</a:t>
                      </a:r>
                    </a:p>
                  </a:txBody>
                  <a:tcPr marL="57257" marR="57257" marT="37036" marB="370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0"/>
                        </a:spcBef>
                        <a:spcAft>
                          <a:spcPct val="0"/>
                        </a:spcAft>
                        <a:buClr>
                          <a:srgbClr val="A2A2A2"/>
                        </a:buClr>
                        <a:buSzPct val="90000"/>
                        <a:buFont typeface="Monotype Sorts" pitchFamily="2" charset="2"/>
                        <a:buNone/>
                        <a:tabLst/>
                        <a:defRPr/>
                      </a:pPr>
                      <a:r>
                        <a:rPr kumimoji="0" lang="zh-CN" altLang="en-US" sz="1400" b="0" i="0" u="none" strike="noStrike" cap="none" normalizeH="0" baseline="0" dirty="0" smtClean="0">
                          <a:ln>
                            <a:noFill/>
                          </a:ln>
                          <a:solidFill>
                            <a:schemeClr val="tx1"/>
                          </a:solidFill>
                          <a:effectLst/>
                          <a:latin typeface="+mj-lt"/>
                          <a:ea typeface="华文细黑" pitchFamily="2" charset="-122"/>
                        </a:rPr>
                        <a:t>文档是否完成英文化？</a:t>
                      </a:r>
                    </a:p>
                  </a:txBody>
                  <a:tcPr marL="57257" marR="57257" marT="37036" marB="370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0"/>
                        </a:spcBef>
                        <a:spcAft>
                          <a:spcPct val="0"/>
                        </a:spcAft>
                        <a:buClr>
                          <a:srgbClr val="A2A2A2"/>
                        </a:buClr>
                        <a:buSzPct val="90000"/>
                        <a:buFont typeface="Monotype Sorts" pitchFamily="2" charset="2"/>
                        <a:buNone/>
                        <a:tabLst/>
                        <a:defRPr/>
                      </a:pPr>
                      <a:r>
                        <a:rPr kumimoji="0" lang="zh-CN" altLang="en-US" sz="1400" b="0" i="0" u="none" strike="noStrike" cap="none" normalizeH="0" baseline="0" dirty="0" smtClean="0">
                          <a:ln>
                            <a:noFill/>
                          </a:ln>
                          <a:solidFill>
                            <a:schemeClr val="tx1"/>
                          </a:solidFill>
                          <a:effectLst/>
                          <a:latin typeface="+mj-lt"/>
                          <a:ea typeface="华文细黑" pitchFamily="2" charset="-122"/>
                        </a:rPr>
                        <a:t>是否归档并基线化？</a:t>
                      </a:r>
                    </a:p>
                  </a:txBody>
                  <a:tcPr marL="57257" marR="57257" marT="37036" marB="3703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r>
              <a:tr h="3941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dirty="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dirty="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dirty="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41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dirty="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dirty="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dirty="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41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dirty="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dirty="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dirty="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41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dirty="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dirty="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dirty="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41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dirty="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dirty="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dirty="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dirty="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100" b="0" i="0" u="none" strike="noStrike" cap="none" normalizeH="0" baseline="0" dirty="0" smtClean="0">
                        <a:ln>
                          <a:noFill/>
                        </a:ln>
                        <a:solidFill>
                          <a:schemeClr val="tx1"/>
                        </a:solidFill>
                        <a:effectLst/>
                        <a:latin typeface="Arial" pitchFamily="34" charset="0"/>
                        <a:ea typeface="宋体" pitchFamily="2" charset="-122"/>
                      </a:endParaRPr>
                    </a:p>
                  </a:txBody>
                  <a:tcPr marL="57257" marR="57257" marT="37036" marB="3703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0" name="Group 64"/>
          <p:cNvGraphicFramePr>
            <a:graphicFrameLocks noGrp="1"/>
          </p:cNvGraphicFramePr>
          <p:nvPr/>
        </p:nvGraphicFramePr>
        <p:xfrm>
          <a:off x="675370" y="5180818"/>
          <a:ext cx="9015595" cy="1632558"/>
        </p:xfrm>
        <a:graphic>
          <a:graphicData uri="http://schemas.openxmlformats.org/drawingml/2006/table">
            <a:tbl>
              <a:tblPr/>
              <a:tblGrid>
                <a:gridCol w="1909898"/>
                <a:gridCol w="1911583"/>
                <a:gridCol w="3132637"/>
                <a:gridCol w="2061477"/>
              </a:tblGrid>
              <a:tr h="42652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400" b="0" i="0" u="none" strike="noStrike" cap="none" normalizeH="0" baseline="0" dirty="0" smtClean="0">
                          <a:ln>
                            <a:noFill/>
                          </a:ln>
                          <a:solidFill>
                            <a:srgbClr val="000000"/>
                          </a:solidFill>
                          <a:effectLst/>
                          <a:latin typeface="+mj-lt"/>
                          <a:ea typeface="华文细黑" pitchFamily="2" charset="-122"/>
                        </a:rPr>
                        <a:t>类别</a:t>
                      </a:r>
                    </a:p>
                  </a:txBody>
                  <a:tcPr marL="57217" marR="57217" marT="37009" marB="37009"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
                          <a:srgbClr val="A2A2A2"/>
                        </a:buClr>
                        <a:buSzPct val="90000"/>
                        <a:buFont typeface="Monotype Sorts" pitchFamily="2" charset="2"/>
                        <a:buNone/>
                        <a:tabLst/>
                      </a:pPr>
                      <a:r>
                        <a:rPr kumimoji="0" lang="zh-CN" altLang="en-US" sz="1400" b="0" i="0" u="none" strike="noStrike" cap="none" normalizeH="0" baseline="0" dirty="0" smtClean="0">
                          <a:ln>
                            <a:noFill/>
                          </a:ln>
                          <a:solidFill>
                            <a:schemeClr val="tx1"/>
                          </a:solidFill>
                          <a:effectLst/>
                          <a:latin typeface="+mj-lt"/>
                          <a:ea typeface="华文细黑" pitchFamily="2" charset="-122"/>
                        </a:rPr>
                        <a:t>个数</a:t>
                      </a:r>
                    </a:p>
                  </a:txBody>
                  <a:tcPr marL="57217" marR="57217" marT="37009" marB="370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
                          <a:srgbClr val="A2A2A2"/>
                        </a:buClr>
                        <a:buSzPct val="90000"/>
                        <a:buFont typeface="Monotype Sorts" pitchFamily="2" charset="2"/>
                        <a:buNone/>
                        <a:tabLst/>
                      </a:pPr>
                      <a:r>
                        <a:rPr kumimoji="0" lang="zh-CN" altLang="en-US" sz="1400" b="0" i="0" u="none" strike="noStrike" cap="none" normalizeH="0" baseline="0" dirty="0" smtClean="0">
                          <a:ln>
                            <a:noFill/>
                          </a:ln>
                          <a:solidFill>
                            <a:schemeClr val="tx1"/>
                          </a:solidFill>
                          <a:effectLst/>
                          <a:latin typeface="+mj-lt"/>
                          <a:ea typeface="华文细黑" pitchFamily="2" charset="-122"/>
                        </a:rPr>
                        <a:t>是否可以交付</a:t>
                      </a:r>
                    </a:p>
                  </a:txBody>
                  <a:tcPr marL="57217" marR="57217" marT="37009" marB="37009"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100000"/>
                        </a:lnSpc>
                        <a:spcBef>
                          <a:spcPct val="20000"/>
                        </a:spcBef>
                        <a:spcAft>
                          <a:spcPct val="0"/>
                        </a:spcAft>
                        <a:buClr>
                          <a:srgbClr val="A2A2A2"/>
                        </a:buClr>
                        <a:buSzPct val="90000"/>
                        <a:buFont typeface="Monotype Sorts" pitchFamily="2" charset="2"/>
                        <a:buNone/>
                        <a:tabLst/>
                      </a:pPr>
                      <a:r>
                        <a:rPr kumimoji="0" lang="zh-CN" altLang="en-US" sz="1400" b="0" i="0" u="none" strike="noStrike" cap="none" normalizeH="0" baseline="0" dirty="0" smtClean="0">
                          <a:ln>
                            <a:noFill/>
                          </a:ln>
                          <a:solidFill>
                            <a:srgbClr val="000000"/>
                          </a:solidFill>
                          <a:effectLst/>
                          <a:latin typeface="+mj-lt"/>
                          <a:ea typeface="华文细黑" pitchFamily="2" charset="-122"/>
                        </a:rPr>
                        <a:t>备注</a:t>
                      </a:r>
                      <a:endParaRPr kumimoji="0" lang="zh-CN" altLang="en-US" sz="1400" b="0" i="0" u="none" strike="noStrike" cap="none" normalizeH="0" baseline="0" dirty="0" smtClean="0">
                        <a:ln>
                          <a:noFill/>
                        </a:ln>
                        <a:solidFill>
                          <a:schemeClr val="tx1"/>
                        </a:solidFill>
                        <a:effectLst/>
                        <a:latin typeface="+mj-lt"/>
                        <a:ea typeface="华文细黑" pitchFamily="2" charset="-122"/>
                      </a:endParaRPr>
                    </a:p>
                  </a:txBody>
                  <a:tcPr marL="57217" marR="57217" marT="37009" marB="37009"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r>
              <a:tr h="77951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400" b="0" i="1" u="none" strike="noStrike" cap="none" normalizeH="0" baseline="0" dirty="0" smtClean="0">
                          <a:ln>
                            <a:noFill/>
                          </a:ln>
                          <a:solidFill>
                            <a:srgbClr val="0000FF"/>
                          </a:solidFill>
                          <a:effectLst/>
                          <a:latin typeface="+mj-lt"/>
                          <a:ea typeface="华文细黑" pitchFamily="2" charset="-122"/>
                        </a:rPr>
                        <a:t>专利、技术秘密、商标、版权等</a:t>
                      </a:r>
                    </a:p>
                  </a:txBody>
                  <a:tcPr marL="57217" marR="57217" marT="37009" marB="370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mj-lt"/>
                        <a:ea typeface="华文细黑" pitchFamily="2" charset="-122"/>
                      </a:endParaRPr>
                    </a:p>
                  </a:txBody>
                  <a:tcPr marL="57217" marR="57217" marT="37009" marB="370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mj-lt"/>
                        <a:ea typeface="华文细黑" pitchFamily="2" charset="-122"/>
                      </a:endParaRPr>
                    </a:p>
                  </a:txBody>
                  <a:tcPr marL="57217" marR="57217" marT="37009" marB="370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mj-lt"/>
                        <a:ea typeface="华文细黑" pitchFamily="2" charset="-122"/>
                      </a:endParaRPr>
                    </a:p>
                  </a:txBody>
                  <a:tcPr marL="57217" marR="57217" marT="37009" marB="3700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652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pitchFamily="34" charset="0"/>
                        <a:ea typeface="宋体" pitchFamily="2" charset="-122"/>
                      </a:endParaRPr>
                    </a:p>
                  </a:txBody>
                  <a:tcPr marL="57217" marR="57217" marT="37009" marB="3700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Arial" pitchFamily="34" charset="0"/>
                        <a:ea typeface="宋体" pitchFamily="2" charset="-122"/>
                      </a:endParaRPr>
                    </a:p>
                  </a:txBody>
                  <a:tcPr marL="57217" marR="57217" marT="37009" marB="370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smtClean="0">
                        <a:ln>
                          <a:noFill/>
                        </a:ln>
                        <a:solidFill>
                          <a:schemeClr val="tx1"/>
                        </a:solidFill>
                        <a:effectLst/>
                        <a:latin typeface="Arial" pitchFamily="34" charset="0"/>
                        <a:ea typeface="宋体" pitchFamily="2" charset="-122"/>
                      </a:endParaRPr>
                    </a:p>
                  </a:txBody>
                  <a:tcPr marL="57217" marR="57217" marT="37009" marB="3700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400" b="0" i="0" u="none" strike="noStrike" cap="none" normalizeH="0" baseline="0" dirty="0" smtClean="0">
                        <a:ln>
                          <a:noFill/>
                        </a:ln>
                        <a:solidFill>
                          <a:schemeClr val="tx1"/>
                        </a:solidFill>
                        <a:effectLst/>
                        <a:latin typeface="Arial" pitchFamily="34" charset="0"/>
                        <a:ea typeface="宋体" pitchFamily="2" charset="-122"/>
                      </a:endParaRPr>
                    </a:p>
                  </a:txBody>
                  <a:tcPr marL="57217" marR="57217" marT="37009" marB="3700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 name="Text Box 86"/>
          <p:cNvSpPr txBox="1">
            <a:spLocks noChangeArrowheads="1"/>
          </p:cNvSpPr>
          <p:nvPr/>
        </p:nvSpPr>
        <p:spPr bwMode="auto">
          <a:xfrm>
            <a:off x="675372" y="4809857"/>
            <a:ext cx="4737691" cy="292388"/>
          </a:xfrm>
          <a:prstGeom prst="rect">
            <a:avLst/>
          </a:prstGeom>
          <a:noFill/>
          <a:ln w="9525" algn="ctr">
            <a:noFill/>
            <a:miter lim="800000"/>
            <a:headEnd/>
            <a:tailEnd/>
          </a:ln>
        </p:spPr>
        <p:txBody>
          <a:bodyPr lIns="0" tIns="0" rIns="0" bIns="0">
            <a:spAutoFit/>
          </a:bodyPr>
          <a:lstStyle/>
          <a:p>
            <a:pPr defTabSz="465378">
              <a:spcBef>
                <a:spcPct val="50000"/>
              </a:spcBef>
              <a:buClr>
                <a:srgbClr val="A2A2A2"/>
              </a:buClr>
              <a:buSzPct val="90000"/>
            </a:pPr>
            <a:r>
              <a:rPr lang="zh-CN" altLang="en-US" sz="1900" dirty="0">
                <a:solidFill>
                  <a:schemeClr val="tx1"/>
                </a:solidFill>
                <a:ea typeface="华文细黑" pitchFamily="2" charset="-122"/>
                <a:cs typeface="Arial" pitchFamily="34" charset="0"/>
              </a:rPr>
              <a:t>知识产权要素信息：</a:t>
            </a:r>
          </a:p>
        </p:txBody>
      </p:sp>
      <p:sp>
        <p:nvSpPr>
          <p:cNvPr id="12" name="Rectangle 62"/>
          <p:cNvSpPr txBox="1">
            <a:spLocks noChangeArrowheads="1"/>
          </p:cNvSpPr>
          <p:nvPr/>
        </p:nvSpPr>
        <p:spPr bwMode="auto">
          <a:xfrm flipV="1">
            <a:off x="533896" y="2052198"/>
            <a:ext cx="143158" cy="89880"/>
          </a:xfrm>
          <a:prstGeom prst="rect">
            <a:avLst/>
          </a:prstGeom>
          <a:noFill/>
          <a:ln w="9525">
            <a:noFill/>
            <a:miter lim="800000"/>
            <a:headEnd/>
            <a:tailEnd/>
          </a:ln>
        </p:spPr>
        <p:txBody>
          <a:bodyPr vert="horz" wrap="square" lIns="95712" tIns="47857" rIns="95712" bIns="47857" numCol="1" rtlCol="0" anchor="t" anchorCtr="0" compatLnSpc="1">
            <a:prstTxWarp prst="textNoShape">
              <a:avLst/>
            </a:prstTxWarp>
            <a:normAutofit fontScale="25000" lnSpcReduction="20000"/>
          </a:bodyPr>
          <a:lstStyle/>
          <a:p>
            <a:pPr marL="342900" marR="0" lvl="0" indent="-342900" algn="l" defTabSz="914400" rtl="0" eaLnBrk="1" fontAlgn="base" latinLnBrk="0" hangingPunct="1">
              <a:lnSpc>
                <a:spcPct val="80000"/>
              </a:lnSpc>
              <a:spcBef>
                <a:spcPct val="20000"/>
              </a:spcBef>
              <a:spcAft>
                <a:spcPct val="0"/>
              </a:spcAft>
              <a:buClr>
                <a:schemeClr val="folHlink"/>
              </a:buClr>
              <a:buSzPct val="60000"/>
              <a:buFontTx/>
              <a:buNone/>
              <a:tabLst/>
              <a:defRPr/>
            </a:pPr>
            <a:r>
              <a:rPr kumimoji="1" lang="en-US" altLang="zh-CN" sz="800" b="1" i="0" u="none" strike="noStrike" kern="0" cap="none" spc="0" normalizeH="0" baseline="0" noProof="0" smtClean="0">
                <a:ln>
                  <a:noFill/>
                </a:ln>
                <a:solidFill>
                  <a:srgbClr val="000099"/>
                </a:solidFill>
                <a:effectLst/>
                <a:uLnTx/>
                <a:uFillTx/>
                <a:latin typeface="Arial" pitchFamily="34" charset="0"/>
                <a:ea typeface="华文细黑" pitchFamily="2" charset="-122"/>
                <a:cs typeface="Arial" pitchFamily="34" charset="0"/>
              </a:rPr>
              <a:t>  </a:t>
            </a:r>
            <a:endParaRPr kumimoji="1" lang="en-US" altLang="zh-CN" sz="800" b="1" i="0" u="none" strike="noStrike" kern="0" cap="none" spc="0" normalizeH="0" baseline="0" noProof="0" dirty="0" smtClean="0">
              <a:ln>
                <a:noFill/>
              </a:ln>
              <a:solidFill>
                <a:srgbClr val="000099"/>
              </a:solidFill>
              <a:effectLst/>
              <a:uLnTx/>
              <a:uFillTx/>
              <a:latin typeface="Arial" pitchFamily="34" charset="0"/>
              <a:ea typeface="华文细黑" pitchFamily="2" charset="-122"/>
              <a:cs typeface="Arial" pitchFamily="34" charset="0"/>
            </a:endParaRPr>
          </a:p>
        </p:txBody>
      </p:sp>
      <p:sp>
        <p:nvSpPr>
          <p:cNvPr id="13" name="Text Box 3"/>
          <p:cNvSpPr txBox="1">
            <a:spLocks noChangeArrowheads="1"/>
          </p:cNvSpPr>
          <p:nvPr/>
        </p:nvSpPr>
        <p:spPr bwMode="auto">
          <a:xfrm>
            <a:off x="674688" y="1096393"/>
            <a:ext cx="9242962" cy="815875"/>
          </a:xfrm>
          <a:prstGeom prst="rect">
            <a:avLst/>
          </a:prstGeom>
          <a:noFill/>
          <a:ln w="9525">
            <a:noFill/>
            <a:miter lim="800000"/>
            <a:headEnd/>
            <a:tailEnd/>
          </a:ln>
        </p:spPr>
        <p:txBody>
          <a:bodyPr lIns="0" tIns="0" rIns="0" bIns="0"/>
          <a:lstStyle/>
          <a:p>
            <a:pPr defTabSz="465327">
              <a:buClr>
                <a:srgbClr val="808080"/>
              </a:buClr>
              <a:buSzPct val="90000"/>
              <a:defRPr/>
            </a:pPr>
            <a:r>
              <a:rPr lang="zh-CN" altLang="en-US" sz="1600" i="1" dirty="0" smtClean="0">
                <a:solidFill>
                  <a:srgbClr val="3333FF"/>
                </a:solidFill>
                <a:ea typeface="华文细黑" pitchFamily="2" charset="-122"/>
                <a:cs typeface="Arial" pitchFamily="34" charset="0"/>
              </a:rPr>
              <a:t>说明：目的在于测试床项目评估决策的支撑依据以及后续测试床的可复制提供参考。</a:t>
            </a:r>
            <a:endParaRPr lang="en-US" altLang="zh-CN" sz="1600" i="1" dirty="0" smtClean="0">
              <a:solidFill>
                <a:srgbClr val="3333FF"/>
              </a:solidFill>
              <a:ea typeface="华文细黑" pitchFamily="2" charset="-122"/>
              <a:cs typeface="Arial" pitchFamily="34" charset="0"/>
            </a:endParaRPr>
          </a:p>
          <a:p>
            <a:pPr defTabSz="465327">
              <a:buClr>
                <a:srgbClr val="808080"/>
              </a:buClr>
              <a:buSzPct val="90000"/>
              <a:defRPr/>
            </a:pPr>
            <a:r>
              <a:rPr lang="zh-CN" altLang="en-US" sz="1600" i="1" dirty="0" smtClean="0">
                <a:solidFill>
                  <a:schemeClr val="bg1">
                    <a:lumMod val="85000"/>
                  </a:schemeClr>
                </a:solidFill>
                <a:ea typeface="华文细黑" pitchFamily="2" charset="-122"/>
                <a:cs typeface="Arial" pitchFamily="34" charset="0"/>
              </a:rPr>
              <a:t>要求：结题时必须明确交付件是否完成英文化？测试床项目英文化要求可参考</a:t>
            </a:r>
            <a:r>
              <a:rPr lang="en-US" altLang="zh-CN" sz="1600" i="1" dirty="0" smtClean="0">
                <a:solidFill>
                  <a:schemeClr val="bg1">
                    <a:lumMod val="85000"/>
                  </a:schemeClr>
                </a:solidFill>
                <a:ea typeface="华文细黑" pitchFamily="2" charset="-122"/>
                <a:cs typeface="Arial" pitchFamily="34" charset="0"/>
              </a:rPr>
              <a:t>AII</a:t>
            </a:r>
            <a:r>
              <a:rPr lang="zh-CN" altLang="en-US" sz="1600" i="1" dirty="0" smtClean="0">
                <a:solidFill>
                  <a:schemeClr val="bg1">
                    <a:lumMod val="85000"/>
                  </a:schemeClr>
                </a:solidFill>
                <a:ea typeface="华文细黑" pitchFamily="2" charset="-122"/>
                <a:cs typeface="Arial" pitchFamily="34" charset="0"/>
              </a:rPr>
              <a:t>发文要求。</a:t>
            </a:r>
            <a:endParaRPr lang="zh-CN" altLang="en-US" sz="1600" i="1" dirty="0">
              <a:solidFill>
                <a:schemeClr val="bg1">
                  <a:lumMod val="85000"/>
                </a:schemeClr>
              </a:solidFill>
              <a:ea typeface="华文细黑" pitchFamily="2" charset="-122"/>
              <a:cs typeface="Arial" pitchFamily="34" charset="0"/>
            </a:endParaRPr>
          </a:p>
        </p:txBody>
      </p:sp>
    </p:spTree>
    <p:extLst>
      <p:ext uri="{BB962C8B-B14F-4D97-AF65-F5344CB8AC3E}">
        <p14:creationId xmlns:p14="http://schemas.microsoft.com/office/powerpoint/2010/main" val="4173393175"/>
      </p:ext>
    </p:extLst>
  </p:cSld>
  <p:clrMapOvr>
    <a:masterClrMapping/>
  </p:clrMapOvr>
  <p:transition spd="slow"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smtClean="0"/>
              <a:t>项目验证结论（必选）</a:t>
            </a:r>
            <a:endParaRPr lang="zh-CN" altLang="en-US" sz="2800" dirty="0"/>
          </a:p>
        </p:txBody>
      </p:sp>
      <p:sp>
        <p:nvSpPr>
          <p:cNvPr id="5" name="Rectangle 335"/>
          <p:cNvSpPr>
            <a:spLocks noChangeArrowheads="1"/>
          </p:cNvSpPr>
          <p:nvPr/>
        </p:nvSpPr>
        <p:spPr bwMode="auto">
          <a:xfrm>
            <a:off x="407368" y="1340768"/>
            <a:ext cx="9013909" cy="2519923"/>
          </a:xfrm>
          <a:prstGeom prst="rect">
            <a:avLst/>
          </a:prstGeom>
          <a:noFill/>
          <a:ln w="9525" algn="ctr">
            <a:noFill/>
            <a:miter lim="800000"/>
            <a:headEnd/>
            <a:tailEnd/>
          </a:ln>
        </p:spPr>
        <p:txBody>
          <a:bodyPr lIns="82015" tIns="41007" rIns="82015" bIns="41007"/>
          <a:lstStyle/>
          <a:p>
            <a:pPr marL="314131" indent="-314131" defTabSz="839344">
              <a:lnSpc>
                <a:spcPct val="140000"/>
              </a:lnSpc>
              <a:buClr>
                <a:schemeClr val="tx1"/>
              </a:buClr>
              <a:buSzPct val="100000"/>
            </a:pPr>
            <a:r>
              <a:rPr lang="zh-CN" altLang="en-US" sz="1600" i="1" dirty="0">
                <a:solidFill>
                  <a:srgbClr val="0000FF"/>
                </a:solidFill>
                <a:ea typeface="华文细黑" pitchFamily="2" charset="-122"/>
                <a:cs typeface="Arial" pitchFamily="34" charset="0"/>
              </a:rPr>
              <a:t>说明： </a:t>
            </a:r>
            <a:endParaRPr lang="en-US" altLang="zh-CN" sz="1600" i="1" dirty="0">
              <a:solidFill>
                <a:srgbClr val="0000FF"/>
              </a:solidFill>
              <a:ea typeface="华文细黑" pitchFamily="2" charset="-122"/>
              <a:cs typeface="Arial" pitchFamily="34" charset="0"/>
            </a:endParaRPr>
          </a:p>
          <a:p>
            <a:pPr marL="314131" indent="-314131" defTabSz="839344">
              <a:lnSpc>
                <a:spcPct val="140000"/>
              </a:lnSpc>
              <a:buClr>
                <a:srgbClr val="0000FF"/>
              </a:buClr>
              <a:buSzPct val="100000"/>
              <a:buFont typeface="Wingdings" pitchFamily="2" charset="2"/>
              <a:buChar char="Ø"/>
            </a:pPr>
            <a:r>
              <a:rPr lang="zh-CN" altLang="en-US" sz="1600" i="1" dirty="0">
                <a:solidFill>
                  <a:srgbClr val="0000FF"/>
                </a:solidFill>
                <a:ea typeface="华文细黑" pitchFamily="2" charset="-122"/>
                <a:cs typeface="Arial" pitchFamily="34" charset="0"/>
              </a:rPr>
              <a:t>对于已经执行的测试活动，测试结果如何，遗留问题影响和解决情况如何</a:t>
            </a:r>
            <a:r>
              <a:rPr lang="zh-CN" altLang="en-US" sz="1600" i="1" dirty="0" smtClean="0">
                <a:solidFill>
                  <a:srgbClr val="0000FF"/>
                </a:solidFill>
                <a:ea typeface="华文细黑" pitchFamily="2" charset="-122"/>
                <a:cs typeface="Arial" pitchFamily="34" charset="0"/>
              </a:rPr>
              <a:t>等。</a:t>
            </a:r>
            <a:endParaRPr lang="en-US" altLang="zh-CN" sz="1600" i="1" dirty="0">
              <a:solidFill>
                <a:srgbClr val="0000FF"/>
              </a:solidFill>
              <a:ea typeface="华文细黑" pitchFamily="2" charset="-122"/>
              <a:cs typeface="Arial" pitchFamily="34" charset="0"/>
            </a:endParaRPr>
          </a:p>
          <a:p>
            <a:pPr marL="314131" indent="-314131" defTabSz="839344">
              <a:lnSpc>
                <a:spcPct val="140000"/>
              </a:lnSpc>
              <a:buClr>
                <a:srgbClr val="0000FF"/>
              </a:buClr>
              <a:buSzPct val="100000"/>
              <a:buFont typeface="Wingdings" pitchFamily="2" charset="2"/>
              <a:buChar char="Ø"/>
            </a:pPr>
            <a:r>
              <a:rPr lang="zh-CN" altLang="en-US" sz="1600" i="1" dirty="0">
                <a:solidFill>
                  <a:srgbClr val="0000FF"/>
                </a:solidFill>
                <a:ea typeface="华文细黑" pitchFamily="2" charset="-122"/>
                <a:cs typeface="Arial" pitchFamily="34" charset="0"/>
              </a:rPr>
              <a:t>给出测试报告结</a:t>
            </a:r>
            <a:r>
              <a:rPr lang="zh-CN" altLang="en-US" sz="1600" i="1" dirty="0" smtClean="0">
                <a:solidFill>
                  <a:srgbClr val="0000FF"/>
                </a:solidFill>
                <a:ea typeface="华文细黑" pitchFamily="2" charset="-122"/>
                <a:cs typeface="Arial" pitchFamily="34" charset="0"/>
              </a:rPr>
              <a:t>论</a:t>
            </a:r>
            <a:endParaRPr lang="zh-CN" altLang="en-US" sz="1600" i="1" dirty="0">
              <a:solidFill>
                <a:srgbClr val="0000FF"/>
              </a:solidFill>
              <a:ea typeface="华文细黑" pitchFamily="2" charset="-122"/>
              <a:cs typeface="Arial" pitchFamily="34" charset="0"/>
            </a:endParaRPr>
          </a:p>
          <a:p>
            <a:pPr marL="314131" indent="-314131" defTabSz="839344">
              <a:lnSpc>
                <a:spcPct val="140000"/>
              </a:lnSpc>
              <a:buClr>
                <a:srgbClr val="0000FF"/>
              </a:buClr>
              <a:buSzPct val="100000"/>
              <a:buFont typeface="Wingdings" pitchFamily="2" charset="2"/>
              <a:buChar char="Ø"/>
            </a:pPr>
            <a:r>
              <a:rPr lang="zh-CN" altLang="en-US" sz="1600" i="1" dirty="0" smtClean="0">
                <a:solidFill>
                  <a:srgbClr val="0000FF"/>
                </a:solidFill>
                <a:ea typeface="华文细黑" pitchFamily="2" charset="-122"/>
                <a:cs typeface="Arial" pitchFamily="34" charset="0"/>
              </a:rPr>
              <a:t>附测试方案及测试报告。</a:t>
            </a:r>
            <a:endParaRPr lang="en-US" altLang="zh-CN" sz="1600" i="1" dirty="0" smtClean="0">
              <a:solidFill>
                <a:srgbClr val="0000FF"/>
              </a:solidFill>
              <a:ea typeface="华文细黑" pitchFamily="2" charset="-122"/>
              <a:cs typeface="Arial" pitchFamily="34" charset="0"/>
            </a:endParaRPr>
          </a:p>
          <a:p>
            <a:pPr marL="314131" indent="-314131" defTabSz="839344">
              <a:lnSpc>
                <a:spcPct val="140000"/>
              </a:lnSpc>
              <a:buClr>
                <a:srgbClr val="0000FF"/>
              </a:buClr>
              <a:buSzPct val="100000"/>
              <a:buFont typeface="Wingdings" pitchFamily="2" charset="2"/>
              <a:buChar char="Ø"/>
            </a:pPr>
            <a:endParaRPr lang="en-US" altLang="zh-CN" sz="1600" i="1" dirty="0" smtClean="0">
              <a:solidFill>
                <a:srgbClr val="0000FF"/>
              </a:solidFill>
              <a:ea typeface="华文细黑" pitchFamily="2" charset="-122"/>
              <a:cs typeface="Arial" pitchFamily="34" charset="0"/>
            </a:endParaRPr>
          </a:p>
          <a:p>
            <a:pPr marL="314131" indent="-314131" defTabSz="839344">
              <a:lnSpc>
                <a:spcPct val="140000"/>
              </a:lnSpc>
              <a:buClr>
                <a:srgbClr val="0000FF"/>
              </a:buClr>
              <a:buSzPct val="100000"/>
              <a:buFont typeface="Wingdings" pitchFamily="2" charset="2"/>
              <a:buChar char="Ø"/>
            </a:pPr>
            <a:r>
              <a:rPr lang="zh-CN" altLang="en-US" sz="1600" i="1" dirty="0" smtClean="0">
                <a:solidFill>
                  <a:srgbClr val="0000FF"/>
                </a:solidFill>
                <a:ea typeface="华文细黑" pitchFamily="2" charset="-122"/>
                <a:cs typeface="Arial" pitchFamily="34" charset="0"/>
              </a:rPr>
              <a:t>通过验证，可提取出的商业价值</a:t>
            </a:r>
            <a:endParaRPr lang="en-US" altLang="zh-CN" sz="1600" i="1" dirty="0" smtClean="0">
              <a:solidFill>
                <a:srgbClr val="0000FF"/>
              </a:solidFill>
              <a:ea typeface="华文细黑" pitchFamily="2" charset="-122"/>
              <a:cs typeface="Arial" pitchFamily="34" charset="0"/>
            </a:endParaRPr>
          </a:p>
          <a:p>
            <a:pPr marL="314131" indent="-314131" defTabSz="839344">
              <a:lnSpc>
                <a:spcPct val="140000"/>
              </a:lnSpc>
              <a:buClr>
                <a:srgbClr val="0000FF"/>
              </a:buClr>
              <a:buSzPct val="100000"/>
              <a:buFont typeface="Wingdings" pitchFamily="2" charset="2"/>
              <a:buChar char="Ø"/>
            </a:pPr>
            <a:r>
              <a:rPr lang="zh-CN" altLang="en-US" sz="1600" i="1" dirty="0" smtClean="0">
                <a:solidFill>
                  <a:srgbClr val="0000FF"/>
                </a:solidFill>
                <a:ea typeface="华文细黑" pitchFamily="2" charset="-122"/>
                <a:cs typeface="Arial" pitchFamily="34" charset="0"/>
              </a:rPr>
              <a:t>对</a:t>
            </a:r>
            <a:r>
              <a:rPr lang="en-US" altLang="zh-CN" sz="1600" i="1" dirty="0" smtClean="0">
                <a:solidFill>
                  <a:srgbClr val="0000FF"/>
                </a:solidFill>
                <a:ea typeface="华文细黑" pitchFamily="2" charset="-122"/>
                <a:cs typeface="Arial" pitchFamily="34" charset="0"/>
              </a:rPr>
              <a:t>AII</a:t>
            </a:r>
            <a:r>
              <a:rPr lang="zh-CN" altLang="en-US" sz="1600" i="1" dirty="0" smtClean="0">
                <a:solidFill>
                  <a:srgbClr val="0000FF"/>
                </a:solidFill>
                <a:ea typeface="华文细黑" pitchFamily="2" charset="-122"/>
                <a:cs typeface="Arial" pitchFamily="34" charset="0"/>
              </a:rPr>
              <a:t>参考架构的建议</a:t>
            </a:r>
            <a:endParaRPr lang="en-US" altLang="zh-CN" sz="1600" i="1" dirty="0" smtClean="0">
              <a:solidFill>
                <a:srgbClr val="0000FF"/>
              </a:solidFill>
              <a:ea typeface="华文细黑" pitchFamily="2" charset="-122"/>
              <a:cs typeface="Arial" pitchFamily="34" charset="0"/>
            </a:endParaRPr>
          </a:p>
          <a:p>
            <a:pPr marL="314131" indent="-314131" defTabSz="839344">
              <a:lnSpc>
                <a:spcPct val="140000"/>
              </a:lnSpc>
              <a:buClr>
                <a:srgbClr val="0000FF"/>
              </a:buClr>
              <a:buSzPct val="100000"/>
              <a:buFont typeface="Wingdings" pitchFamily="2" charset="2"/>
              <a:buChar char="Ø"/>
            </a:pPr>
            <a:r>
              <a:rPr lang="zh-CN" altLang="en-US" sz="1600" i="1" dirty="0" smtClean="0">
                <a:solidFill>
                  <a:srgbClr val="0000FF"/>
                </a:solidFill>
                <a:ea typeface="华文细黑" pitchFamily="2" charset="-122"/>
                <a:cs typeface="Arial" pitchFamily="34" charset="0"/>
              </a:rPr>
              <a:t>可提取的创新解决方案点，创新技术点</a:t>
            </a:r>
            <a:r>
              <a:rPr lang="en-US" altLang="zh-CN" sz="1600" i="1" dirty="0" smtClean="0">
                <a:solidFill>
                  <a:srgbClr val="0000FF"/>
                </a:solidFill>
                <a:ea typeface="华文细黑" pitchFamily="2" charset="-122"/>
                <a:cs typeface="Arial" pitchFamily="34" charset="0"/>
              </a:rPr>
              <a:t>,</a:t>
            </a:r>
            <a:r>
              <a:rPr lang="zh-CN" altLang="en-US" sz="1600" i="1" dirty="0" smtClean="0">
                <a:solidFill>
                  <a:srgbClr val="0000FF"/>
                </a:solidFill>
                <a:ea typeface="华文细黑" pitchFamily="2" charset="-122"/>
                <a:cs typeface="Arial" pitchFamily="34" charset="0"/>
              </a:rPr>
              <a:t>创新的商业模式，创新的架构</a:t>
            </a:r>
            <a:endParaRPr lang="en-US" altLang="zh-CN" sz="1600" i="1" dirty="0" smtClean="0">
              <a:solidFill>
                <a:srgbClr val="0000FF"/>
              </a:solidFill>
              <a:ea typeface="华文细黑" pitchFamily="2" charset="-122"/>
              <a:cs typeface="Arial" pitchFamily="34" charset="0"/>
            </a:endParaRPr>
          </a:p>
          <a:p>
            <a:pPr marL="314131" indent="-314131" defTabSz="839344">
              <a:lnSpc>
                <a:spcPct val="140000"/>
              </a:lnSpc>
              <a:buClr>
                <a:srgbClr val="0000FF"/>
              </a:buClr>
              <a:buSzPct val="100000"/>
              <a:buFont typeface="Wingdings" pitchFamily="2" charset="2"/>
              <a:buChar char="Ø"/>
            </a:pPr>
            <a:r>
              <a:rPr lang="zh-CN" altLang="en-US" sz="1600" i="1" dirty="0" smtClean="0">
                <a:solidFill>
                  <a:srgbClr val="0000FF"/>
                </a:solidFill>
                <a:ea typeface="华文细黑" pitchFamily="2" charset="-122"/>
                <a:cs typeface="Arial" pitchFamily="34" charset="0"/>
              </a:rPr>
              <a:t>标准化建议</a:t>
            </a:r>
            <a:endParaRPr lang="zh-CN" altLang="en-US" sz="1600" i="1" dirty="0">
              <a:solidFill>
                <a:srgbClr val="0000FF"/>
              </a:solidFill>
              <a:ea typeface="华文细黑" pitchFamily="2" charset="-122"/>
              <a:cs typeface="Arial" pitchFamily="34" charset="0"/>
            </a:endParaRPr>
          </a:p>
        </p:txBody>
      </p:sp>
    </p:spTree>
    <p:extLst>
      <p:ext uri="{BB962C8B-B14F-4D97-AF65-F5344CB8AC3E}">
        <p14:creationId xmlns:p14="http://schemas.microsoft.com/office/powerpoint/2010/main" val="4173393175"/>
      </p:ext>
    </p:extLst>
  </p:cSld>
  <p:clrMapOvr>
    <a:masterClrMapping/>
  </p:clrMapOvr>
  <p:transition spd="slow"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smtClean="0"/>
              <a:t>项目经验总结（必选）</a:t>
            </a:r>
            <a:endParaRPr lang="zh-CN" altLang="en-US" sz="2800" dirty="0"/>
          </a:p>
        </p:txBody>
      </p:sp>
      <p:graphicFrame>
        <p:nvGraphicFramePr>
          <p:cNvPr id="6" name="Group 45"/>
          <p:cNvGraphicFramePr>
            <a:graphicFrameLocks/>
          </p:cNvGraphicFramePr>
          <p:nvPr/>
        </p:nvGraphicFramePr>
        <p:xfrm>
          <a:off x="473330" y="2420888"/>
          <a:ext cx="10159174" cy="3956378"/>
        </p:xfrm>
        <a:graphic>
          <a:graphicData uri="http://schemas.openxmlformats.org/drawingml/2006/table">
            <a:tbl>
              <a:tblPr/>
              <a:tblGrid>
                <a:gridCol w="535580"/>
                <a:gridCol w="3969690"/>
                <a:gridCol w="4737692"/>
                <a:gridCol w="916212"/>
              </a:tblGrid>
              <a:tr h="459208">
                <a:tc>
                  <a:txBody>
                    <a:bodyPr/>
                    <a:lstStyle/>
                    <a:p>
                      <a:pPr marL="0" marR="0" lvl="0" indent="0" algn="ctr" defTabSz="858838" rtl="0" eaLnBrk="1" fontAlgn="base" latinLnBrk="0" hangingPunct="1">
                        <a:lnSpc>
                          <a:spcPct val="140000"/>
                        </a:lnSpc>
                        <a:spcBef>
                          <a:spcPct val="0"/>
                        </a:spcBef>
                        <a:spcAft>
                          <a:spcPct val="0"/>
                        </a:spcAft>
                        <a:buClr>
                          <a:schemeClr val="bg2"/>
                        </a:buClr>
                        <a:buSzPct val="60000"/>
                        <a:buFont typeface="Wingdings" pitchFamily="2" charset="2"/>
                        <a:buNone/>
                        <a:tabLst/>
                      </a:pPr>
                      <a:r>
                        <a:rPr kumimoji="0" lang="zh-CN" altLang="en-US" sz="1600" b="1" i="0" u="none" strike="noStrike" cap="none" normalizeH="0" baseline="0" dirty="0" smtClean="0">
                          <a:ln>
                            <a:noFill/>
                          </a:ln>
                          <a:solidFill>
                            <a:schemeClr val="tx1"/>
                          </a:solidFill>
                          <a:effectLst/>
                          <a:latin typeface="FrutigerNext LT Regular" pitchFamily="34" charset="0"/>
                          <a:ea typeface="华文细黑" pitchFamily="2" charset="-122"/>
                        </a:rPr>
                        <a:t>序号</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858838" rtl="0" eaLnBrk="1" fontAlgn="base" latinLnBrk="0" hangingPunct="1">
                        <a:lnSpc>
                          <a:spcPct val="140000"/>
                        </a:lnSpc>
                        <a:spcBef>
                          <a:spcPct val="0"/>
                        </a:spcBef>
                        <a:spcAft>
                          <a:spcPct val="0"/>
                        </a:spcAft>
                        <a:buClr>
                          <a:schemeClr val="bg2"/>
                        </a:buClr>
                        <a:buSzPct val="60000"/>
                        <a:buFont typeface="Wingdings" pitchFamily="2" charset="2"/>
                        <a:buNone/>
                        <a:tabLst/>
                      </a:pPr>
                      <a:r>
                        <a:rPr kumimoji="0" lang="zh-CN" altLang="en-US" sz="1600" b="1" i="0" u="none" strike="noStrike" cap="none" normalizeH="0" baseline="0" dirty="0" smtClean="0">
                          <a:ln>
                            <a:noFill/>
                          </a:ln>
                          <a:solidFill>
                            <a:schemeClr val="tx1"/>
                          </a:solidFill>
                          <a:effectLst/>
                          <a:latin typeface="FrutigerNext LT Regular" pitchFamily="34" charset="0"/>
                          <a:ea typeface="华文细黑" pitchFamily="2" charset="-122"/>
                        </a:rPr>
                        <a:t>经验教训</a:t>
                      </a: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858838" rtl="0" eaLnBrk="1" fontAlgn="base" latinLnBrk="0" hangingPunct="1">
                        <a:lnSpc>
                          <a:spcPct val="140000"/>
                        </a:lnSpc>
                        <a:spcBef>
                          <a:spcPct val="0"/>
                        </a:spcBef>
                        <a:spcAft>
                          <a:spcPct val="0"/>
                        </a:spcAft>
                        <a:buClr>
                          <a:schemeClr val="bg2"/>
                        </a:buClr>
                        <a:buSzPct val="60000"/>
                        <a:buFont typeface="Wingdings" pitchFamily="2" charset="2"/>
                        <a:buNone/>
                        <a:tabLst/>
                      </a:pPr>
                      <a:r>
                        <a:rPr kumimoji="0" lang="zh-CN" altLang="en-US" sz="1600" b="1" i="0" u="none" strike="noStrike" cap="none" normalizeH="0" baseline="0" dirty="0" smtClean="0">
                          <a:ln>
                            <a:noFill/>
                          </a:ln>
                          <a:solidFill>
                            <a:schemeClr val="tx1"/>
                          </a:solidFill>
                          <a:effectLst/>
                          <a:latin typeface="FrutigerNext LT Regular" pitchFamily="34" charset="0"/>
                          <a:ea typeface="华文细黑" pitchFamily="2" charset="-122"/>
                        </a:rPr>
                        <a:t>改进措施及输出</a:t>
                      </a: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858838" rtl="0" eaLnBrk="1" fontAlgn="base" latinLnBrk="0" hangingPunct="1">
                        <a:lnSpc>
                          <a:spcPct val="140000"/>
                        </a:lnSpc>
                        <a:spcBef>
                          <a:spcPct val="0"/>
                        </a:spcBef>
                        <a:spcAft>
                          <a:spcPct val="0"/>
                        </a:spcAft>
                        <a:buClr>
                          <a:schemeClr val="bg2"/>
                        </a:buClr>
                        <a:buSzPct val="60000"/>
                        <a:buFont typeface="Wingdings" pitchFamily="2" charset="2"/>
                        <a:buNone/>
                        <a:tabLst/>
                      </a:pPr>
                      <a:r>
                        <a:rPr kumimoji="0" lang="zh-CN" altLang="en-US" sz="1600" b="1" i="0" u="none" strike="noStrike" cap="none" normalizeH="0" baseline="0" dirty="0" smtClean="0">
                          <a:ln>
                            <a:noFill/>
                          </a:ln>
                          <a:solidFill>
                            <a:schemeClr val="tx1"/>
                          </a:solidFill>
                          <a:effectLst/>
                          <a:latin typeface="FrutigerNext LT Regular" pitchFamily="34" charset="0"/>
                          <a:ea typeface="华文细黑" pitchFamily="2" charset="-122"/>
                        </a:rPr>
                        <a:t>责任人</a:t>
                      </a: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0C0C0"/>
                    </a:solidFill>
                  </a:tcPr>
                </a:tc>
              </a:tr>
              <a:tr h="818730">
                <a:tc>
                  <a:txBody>
                    <a:bodyPr/>
                    <a:lstStyle/>
                    <a:p>
                      <a:pPr marL="0" marR="0" lvl="0" indent="0" algn="l" defTabSz="858838" rtl="0" eaLnBrk="1" fontAlgn="base" latinLnBrk="0" hangingPunct="1">
                        <a:lnSpc>
                          <a:spcPct val="120000"/>
                        </a:lnSpc>
                        <a:spcBef>
                          <a:spcPct val="0"/>
                        </a:spcBef>
                        <a:spcAft>
                          <a:spcPct val="0"/>
                        </a:spcAft>
                        <a:buClr>
                          <a:schemeClr val="bg2"/>
                        </a:buClr>
                        <a:buSzPct val="60000"/>
                        <a:buFont typeface="Wingdings" pitchFamily="2" charset="2"/>
                        <a:buNone/>
                        <a:tabLst/>
                      </a:pPr>
                      <a:r>
                        <a:rPr kumimoji="0" lang="en-US" altLang="zh-CN" sz="1500" b="0" i="0" u="none" strike="noStrike" cap="none" normalizeH="0" baseline="0" smtClean="0">
                          <a:ln>
                            <a:noFill/>
                          </a:ln>
                          <a:solidFill>
                            <a:schemeClr val="tx1"/>
                          </a:solidFill>
                          <a:effectLst/>
                          <a:latin typeface="FrutigerNext LT Regular" pitchFamily="34" charset="0"/>
                          <a:ea typeface="宋体" pitchFamily="2" charset="-122"/>
                        </a:rPr>
                        <a:t> 1</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8838" rtl="0" eaLnBrk="1" fontAlgn="base" latinLnBrk="0" hangingPunct="1">
                        <a:lnSpc>
                          <a:spcPct val="140000"/>
                        </a:lnSpc>
                        <a:spcBef>
                          <a:spcPct val="0"/>
                        </a:spcBef>
                        <a:spcAft>
                          <a:spcPct val="0"/>
                        </a:spcAft>
                        <a:buClr>
                          <a:schemeClr val="bg2"/>
                        </a:buClr>
                        <a:buSzPct val="60000"/>
                        <a:buFont typeface="Wingdings" pitchFamily="2" charset="2"/>
                        <a:buNone/>
                        <a:tabLst/>
                      </a:pPr>
                      <a:endParaRPr kumimoji="0" lang="zh-CN" altLang="zh-CN" sz="1800" b="0" i="0" u="none" strike="noStrike" cap="none" normalizeH="0" baseline="0" smtClean="0">
                        <a:ln>
                          <a:noFill/>
                        </a:ln>
                        <a:solidFill>
                          <a:schemeClr val="tx1"/>
                        </a:solidFill>
                        <a:effectLst/>
                        <a:latin typeface="FrutigerNext LT Regular" pitchFamily="34" charset="0"/>
                        <a:ea typeface="宋体"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8838" rtl="0" eaLnBrk="1" fontAlgn="base" latinLnBrk="0" hangingPunct="1">
                        <a:lnSpc>
                          <a:spcPct val="120000"/>
                        </a:lnSpc>
                        <a:spcBef>
                          <a:spcPct val="0"/>
                        </a:spcBef>
                        <a:spcAft>
                          <a:spcPct val="0"/>
                        </a:spcAft>
                        <a:buClr>
                          <a:schemeClr val="bg2"/>
                        </a:buClr>
                        <a:buSzPct val="60000"/>
                        <a:buFont typeface="Wingdings" pitchFamily="2" charset="2"/>
                        <a:buNone/>
                        <a:tabLst/>
                      </a:pPr>
                      <a:r>
                        <a:rPr kumimoji="0" lang="en-US" altLang="zh-CN" sz="1800" b="0" i="0" u="none" strike="noStrike" cap="none" normalizeH="0" baseline="0" smtClean="0">
                          <a:ln>
                            <a:noFill/>
                          </a:ln>
                          <a:solidFill>
                            <a:srgbClr val="000000"/>
                          </a:solidFill>
                          <a:effectLst/>
                          <a:latin typeface="FrutigerNext LT Regular" pitchFamily="34" charset="0"/>
                          <a:ea typeface="宋体" pitchFamily="2" charset="-122"/>
                        </a:rPr>
                        <a:t>     </a:t>
                      </a: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8838" rtl="0" eaLnBrk="1" fontAlgn="base" latinLnBrk="0" hangingPunct="1">
                        <a:lnSpc>
                          <a:spcPct val="120000"/>
                        </a:lnSpc>
                        <a:spcBef>
                          <a:spcPct val="0"/>
                        </a:spcBef>
                        <a:spcAft>
                          <a:spcPct val="0"/>
                        </a:spcAft>
                        <a:buClr>
                          <a:schemeClr val="bg2"/>
                        </a:buClr>
                        <a:buSzPct val="60000"/>
                        <a:buFont typeface="Wingdings" pitchFamily="2" charset="2"/>
                        <a:buNone/>
                        <a:tabLst/>
                      </a:pPr>
                      <a:endParaRPr kumimoji="0" lang="zh-CN" altLang="zh-CN" sz="1500" b="0" i="0" u="none" strike="noStrike" cap="none" normalizeH="0" baseline="0" smtClean="0">
                        <a:ln>
                          <a:noFill/>
                        </a:ln>
                        <a:solidFill>
                          <a:schemeClr val="tx1"/>
                        </a:solidFill>
                        <a:effectLst/>
                        <a:latin typeface="FrutigerNext LT Regular" pitchFamily="34" charset="0"/>
                        <a:ea typeface="宋体" pitchFamily="2" charset="-122"/>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2822">
                <a:tc>
                  <a:txBody>
                    <a:bodyPr/>
                    <a:lstStyle/>
                    <a:p>
                      <a:pPr marL="0" marR="0" lvl="0" indent="0" algn="l" defTabSz="858838" rtl="0" eaLnBrk="1" fontAlgn="base" latinLnBrk="0" hangingPunct="1">
                        <a:lnSpc>
                          <a:spcPct val="120000"/>
                        </a:lnSpc>
                        <a:spcBef>
                          <a:spcPct val="0"/>
                        </a:spcBef>
                        <a:spcAft>
                          <a:spcPct val="0"/>
                        </a:spcAft>
                        <a:buClr>
                          <a:schemeClr val="bg2"/>
                        </a:buClr>
                        <a:buSzPct val="60000"/>
                        <a:buFont typeface="Wingdings" pitchFamily="2" charset="2"/>
                        <a:buNone/>
                        <a:tabLst/>
                      </a:pPr>
                      <a:r>
                        <a:rPr kumimoji="0" lang="en-US" altLang="zh-CN" sz="1500" b="0" i="0" u="none" strike="noStrike" cap="none" normalizeH="0" baseline="0" smtClean="0">
                          <a:ln>
                            <a:noFill/>
                          </a:ln>
                          <a:solidFill>
                            <a:schemeClr val="tx1"/>
                          </a:solidFill>
                          <a:effectLst/>
                          <a:latin typeface="FrutigerNext LT Regular" pitchFamily="34" charset="0"/>
                          <a:ea typeface="宋体" pitchFamily="2" charset="-122"/>
                        </a:rPr>
                        <a:t> 2</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8838" rtl="0" eaLnBrk="1" fontAlgn="base" latinLnBrk="0" hangingPunct="1">
                        <a:lnSpc>
                          <a:spcPct val="120000"/>
                        </a:lnSpc>
                        <a:spcBef>
                          <a:spcPct val="0"/>
                        </a:spcBef>
                        <a:spcAft>
                          <a:spcPct val="0"/>
                        </a:spcAft>
                        <a:buClr>
                          <a:schemeClr val="bg2"/>
                        </a:buClr>
                        <a:buSzPct val="60000"/>
                        <a:buFont typeface="Wingdings" pitchFamily="2" charset="2"/>
                        <a:buNone/>
                        <a:tabLst/>
                      </a:pPr>
                      <a:endParaRPr kumimoji="0" lang="zh-CN" altLang="zh-CN" sz="1800" b="0" i="0" u="none" strike="noStrike" cap="none" normalizeH="0" baseline="0" smtClean="0">
                        <a:ln>
                          <a:noFill/>
                        </a:ln>
                        <a:solidFill>
                          <a:srgbClr val="000000"/>
                        </a:solidFill>
                        <a:effectLst/>
                        <a:latin typeface="FrutigerNext LT Regular" pitchFamily="34" charset="0"/>
                        <a:ea typeface="宋体"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8838" rtl="0" eaLnBrk="1" fontAlgn="base" latinLnBrk="0" hangingPunct="1">
                        <a:lnSpc>
                          <a:spcPct val="140000"/>
                        </a:lnSpc>
                        <a:spcBef>
                          <a:spcPct val="0"/>
                        </a:spcBef>
                        <a:spcAft>
                          <a:spcPct val="0"/>
                        </a:spcAft>
                        <a:buClr>
                          <a:schemeClr val="bg2"/>
                        </a:buClr>
                        <a:buSzPct val="60000"/>
                        <a:buFont typeface="Wingdings" pitchFamily="2" charset="2"/>
                        <a:buNone/>
                        <a:tabLst/>
                      </a:pPr>
                      <a:r>
                        <a:rPr kumimoji="0" lang="en-US" altLang="zh-CN" sz="1800" b="0" i="0" u="none" strike="noStrike" cap="none" normalizeH="0" baseline="0" smtClean="0">
                          <a:ln>
                            <a:noFill/>
                          </a:ln>
                          <a:solidFill>
                            <a:srgbClr val="000000"/>
                          </a:solidFill>
                          <a:effectLst/>
                          <a:latin typeface="FrutigerNext LT Regular" pitchFamily="34" charset="0"/>
                          <a:ea typeface="宋体" pitchFamily="2" charset="-122"/>
                        </a:rPr>
                        <a:t>    </a:t>
                      </a: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8838" rtl="0" eaLnBrk="1" fontAlgn="base" latinLnBrk="0" hangingPunct="1">
                        <a:lnSpc>
                          <a:spcPct val="140000"/>
                        </a:lnSpc>
                        <a:spcBef>
                          <a:spcPct val="0"/>
                        </a:spcBef>
                        <a:spcAft>
                          <a:spcPct val="0"/>
                        </a:spcAft>
                        <a:buClr>
                          <a:schemeClr val="bg2"/>
                        </a:buClr>
                        <a:buSzPct val="60000"/>
                        <a:buFont typeface="Wingdings" pitchFamily="2" charset="2"/>
                        <a:buNone/>
                        <a:tabLst/>
                      </a:pPr>
                      <a:endParaRPr kumimoji="0" lang="zh-CN" altLang="zh-CN" sz="1500" b="0" i="0" u="none" strike="noStrike" cap="none" normalizeH="0" baseline="0" smtClean="0">
                        <a:ln>
                          <a:noFill/>
                        </a:ln>
                        <a:solidFill>
                          <a:schemeClr val="tx1"/>
                        </a:solidFill>
                        <a:effectLst/>
                        <a:latin typeface="FrutigerNext LT Regular" pitchFamily="34" charset="0"/>
                        <a:ea typeface="宋体" pitchFamily="2" charset="-122"/>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2822">
                <a:tc>
                  <a:txBody>
                    <a:bodyPr/>
                    <a:lstStyle/>
                    <a:p>
                      <a:pPr marL="0" marR="0" lvl="0" indent="0" algn="l" defTabSz="858838" rtl="0" eaLnBrk="1" fontAlgn="base" latinLnBrk="0" hangingPunct="1">
                        <a:lnSpc>
                          <a:spcPct val="120000"/>
                        </a:lnSpc>
                        <a:spcBef>
                          <a:spcPct val="0"/>
                        </a:spcBef>
                        <a:spcAft>
                          <a:spcPct val="0"/>
                        </a:spcAft>
                        <a:buClr>
                          <a:schemeClr val="bg2"/>
                        </a:buClr>
                        <a:buSzPct val="60000"/>
                        <a:buFont typeface="Wingdings" pitchFamily="2" charset="2"/>
                        <a:buNone/>
                        <a:tabLst/>
                      </a:pPr>
                      <a:r>
                        <a:rPr kumimoji="0" lang="en-US" altLang="zh-CN" sz="1500" b="0" i="0" u="none" strike="noStrike" cap="none" normalizeH="0" baseline="0" smtClean="0">
                          <a:ln>
                            <a:noFill/>
                          </a:ln>
                          <a:solidFill>
                            <a:schemeClr val="tx1"/>
                          </a:solidFill>
                          <a:effectLst/>
                          <a:latin typeface="FrutigerNext LT Regular" pitchFamily="34" charset="0"/>
                          <a:ea typeface="宋体" pitchFamily="2" charset="-122"/>
                        </a:rPr>
                        <a:t> 3</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8838" rtl="0" eaLnBrk="1" fontAlgn="base" latinLnBrk="0" hangingPunct="1">
                        <a:lnSpc>
                          <a:spcPct val="140000"/>
                        </a:lnSpc>
                        <a:spcBef>
                          <a:spcPct val="0"/>
                        </a:spcBef>
                        <a:spcAft>
                          <a:spcPct val="0"/>
                        </a:spcAft>
                        <a:buClr>
                          <a:schemeClr val="bg2"/>
                        </a:buClr>
                        <a:buSzPct val="60000"/>
                        <a:buFont typeface="Wingdings" pitchFamily="2" charset="2"/>
                        <a:buNone/>
                        <a:tabLst/>
                      </a:pPr>
                      <a:endParaRPr kumimoji="0" lang="zh-CN" altLang="zh-CN" sz="1800" b="0" i="0" u="none" strike="noStrike" cap="none" normalizeH="0" baseline="0" smtClean="0">
                        <a:ln>
                          <a:noFill/>
                        </a:ln>
                        <a:solidFill>
                          <a:srgbClr val="000000"/>
                        </a:solidFill>
                        <a:effectLst/>
                        <a:latin typeface="FrutigerNext LT Regular" pitchFamily="34" charset="0"/>
                        <a:ea typeface="宋体"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8838" rtl="0" eaLnBrk="1" fontAlgn="base" latinLnBrk="0" hangingPunct="1">
                        <a:lnSpc>
                          <a:spcPct val="140000"/>
                        </a:lnSpc>
                        <a:spcBef>
                          <a:spcPct val="0"/>
                        </a:spcBef>
                        <a:spcAft>
                          <a:spcPct val="0"/>
                        </a:spcAft>
                        <a:buClr>
                          <a:schemeClr val="bg2"/>
                        </a:buClr>
                        <a:buSzPct val="60000"/>
                        <a:buFont typeface="Wingdings" pitchFamily="2" charset="2"/>
                        <a:buNone/>
                        <a:tabLst/>
                      </a:pPr>
                      <a:r>
                        <a:rPr kumimoji="0" lang="en-US" altLang="zh-CN" sz="1800" b="0" i="0" u="none" strike="noStrike" cap="none" normalizeH="0" baseline="0" dirty="0" smtClean="0">
                          <a:ln>
                            <a:noFill/>
                          </a:ln>
                          <a:solidFill>
                            <a:srgbClr val="000000"/>
                          </a:solidFill>
                          <a:effectLst/>
                          <a:latin typeface="FrutigerNext LT Regular" pitchFamily="34" charset="0"/>
                          <a:ea typeface="宋体" pitchFamily="2" charset="-122"/>
                        </a:rPr>
                        <a:t>     </a:t>
                      </a: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8838" rtl="0" eaLnBrk="1" fontAlgn="base" latinLnBrk="0" hangingPunct="1">
                        <a:lnSpc>
                          <a:spcPct val="140000"/>
                        </a:lnSpc>
                        <a:spcBef>
                          <a:spcPct val="0"/>
                        </a:spcBef>
                        <a:spcAft>
                          <a:spcPct val="0"/>
                        </a:spcAft>
                        <a:buClr>
                          <a:schemeClr val="bg2"/>
                        </a:buClr>
                        <a:buSzPct val="60000"/>
                        <a:buFont typeface="Wingdings" pitchFamily="2" charset="2"/>
                        <a:buNone/>
                        <a:tabLst/>
                      </a:pPr>
                      <a:endParaRPr kumimoji="0" lang="zh-CN" altLang="zh-CN" sz="1500" b="0" i="0" u="none" strike="noStrike" cap="none" normalizeH="0" baseline="0" smtClean="0">
                        <a:ln>
                          <a:noFill/>
                        </a:ln>
                        <a:solidFill>
                          <a:schemeClr val="tx1"/>
                        </a:solidFill>
                        <a:effectLst/>
                        <a:latin typeface="FrutigerNext LT Regular" pitchFamily="34" charset="0"/>
                        <a:ea typeface="宋体" pitchFamily="2" charset="-122"/>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2822">
                <a:tc>
                  <a:txBody>
                    <a:bodyPr/>
                    <a:lstStyle/>
                    <a:p>
                      <a:pPr marL="0" marR="0" lvl="0" indent="0" algn="l" defTabSz="858838" rtl="0" eaLnBrk="1" fontAlgn="base" latinLnBrk="0" hangingPunct="1">
                        <a:lnSpc>
                          <a:spcPct val="120000"/>
                        </a:lnSpc>
                        <a:spcBef>
                          <a:spcPct val="0"/>
                        </a:spcBef>
                        <a:spcAft>
                          <a:spcPct val="0"/>
                        </a:spcAft>
                        <a:buClr>
                          <a:schemeClr val="bg2"/>
                        </a:buClr>
                        <a:buSzPct val="60000"/>
                        <a:buFont typeface="Wingdings" pitchFamily="2" charset="2"/>
                        <a:buNone/>
                        <a:tabLst/>
                      </a:pPr>
                      <a:r>
                        <a:rPr kumimoji="0" lang="en-US" altLang="zh-CN" sz="1800" b="0" i="0" u="none" strike="noStrike" cap="none" normalizeH="0" baseline="0" smtClean="0">
                          <a:ln>
                            <a:noFill/>
                          </a:ln>
                          <a:solidFill>
                            <a:schemeClr val="tx1"/>
                          </a:solidFill>
                          <a:effectLst/>
                          <a:latin typeface="FrutigerNext LT Regular" pitchFamily="34" charset="0"/>
                          <a:ea typeface="宋体" pitchFamily="2" charset="-122"/>
                        </a:rPr>
                        <a:t>4</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8838" rtl="0" eaLnBrk="1" fontAlgn="base" latinLnBrk="0" hangingPunct="1">
                        <a:lnSpc>
                          <a:spcPct val="140000"/>
                        </a:lnSpc>
                        <a:spcBef>
                          <a:spcPct val="0"/>
                        </a:spcBef>
                        <a:spcAft>
                          <a:spcPct val="0"/>
                        </a:spcAft>
                        <a:buClr>
                          <a:schemeClr val="bg2"/>
                        </a:buClr>
                        <a:buSzPct val="60000"/>
                        <a:buFont typeface="Wingdings" pitchFamily="2" charset="2"/>
                        <a:buNone/>
                        <a:tabLst/>
                      </a:pPr>
                      <a:endParaRPr kumimoji="0" lang="zh-CN" altLang="zh-CN" sz="1800" b="0" i="0" u="none" strike="noStrike" cap="none" normalizeH="0" baseline="0" smtClean="0">
                        <a:ln>
                          <a:noFill/>
                        </a:ln>
                        <a:solidFill>
                          <a:srgbClr val="000000"/>
                        </a:solidFill>
                        <a:effectLst/>
                        <a:latin typeface="FrutigerNext LT Regular" pitchFamily="34" charset="0"/>
                        <a:ea typeface="宋体"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8838" rtl="0" eaLnBrk="1" fontAlgn="base" latinLnBrk="0" hangingPunct="1">
                        <a:lnSpc>
                          <a:spcPct val="140000"/>
                        </a:lnSpc>
                        <a:spcBef>
                          <a:spcPct val="0"/>
                        </a:spcBef>
                        <a:spcAft>
                          <a:spcPct val="0"/>
                        </a:spcAft>
                        <a:buClr>
                          <a:schemeClr val="bg2"/>
                        </a:buClr>
                        <a:buSzPct val="60000"/>
                        <a:buFont typeface="Wingdings" pitchFamily="2" charset="2"/>
                        <a:buNone/>
                        <a:tabLst/>
                      </a:pPr>
                      <a:endParaRPr kumimoji="0" lang="zh-CN" altLang="zh-CN" sz="1800" b="0" i="0" u="none" strike="noStrike" cap="none" normalizeH="0" baseline="0" smtClean="0">
                        <a:ln>
                          <a:noFill/>
                        </a:ln>
                        <a:solidFill>
                          <a:srgbClr val="000000"/>
                        </a:solidFill>
                        <a:effectLst/>
                        <a:latin typeface="FrutigerNext LT Regular" pitchFamily="34" charset="0"/>
                        <a:ea typeface="宋体"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8838" rtl="0" eaLnBrk="1" fontAlgn="base" latinLnBrk="0" hangingPunct="1">
                        <a:lnSpc>
                          <a:spcPct val="140000"/>
                        </a:lnSpc>
                        <a:spcBef>
                          <a:spcPct val="0"/>
                        </a:spcBef>
                        <a:spcAft>
                          <a:spcPct val="0"/>
                        </a:spcAft>
                        <a:buClr>
                          <a:schemeClr val="bg2"/>
                        </a:buClr>
                        <a:buSzPct val="60000"/>
                        <a:buFont typeface="Wingdings" pitchFamily="2" charset="2"/>
                        <a:buNone/>
                        <a:tabLst/>
                      </a:pPr>
                      <a:endParaRPr kumimoji="0" lang="zh-CN" altLang="zh-CN" sz="1500" b="0" i="0" u="none" strike="noStrike" cap="none" normalizeH="0" baseline="0" smtClean="0">
                        <a:ln>
                          <a:noFill/>
                        </a:ln>
                        <a:solidFill>
                          <a:schemeClr val="tx1"/>
                        </a:solidFill>
                        <a:effectLst/>
                        <a:latin typeface="FrutigerNext LT Regular" pitchFamily="34" charset="0"/>
                        <a:ea typeface="宋体" pitchFamily="2" charset="-122"/>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9974">
                <a:tc>
                  <a:txBody>
                    <a:bodyPr/>
                    <a:lstStyle/>
                    <a:p>
                      <a:pPr marL="0" marR="0" lvl="0" indent="0" algn="l" defTabSz="858838" rtl="0" eaLnBrk="1" fontAlgn="base" latinLnBrk="0" hangingPunct="1">
                        <a:lnSpc>
                          <a:spcPct val="120000"/>
                        </a:lnSpc>
                        <a:spcBef>
                          <a:spcPct val="0"/>
                        </a:spcBef>
                        <a:spcAft>
                          <a:spcPct val="0"/>
                        </a:spcAft>
                        <a:buClr>
                          <a:schemeClr val="bg2"/>
                        </a:buClr>
                        <a:buSzPct val="60000"/>
                        <a:buFont typeface="Wingdings" pitchFamily="2" charset="2"/>
                        <a:buNone/>
                        <a:tabLst/>
                      </a:pPr>
                      <a:r>
                        <a:rPr kumimoji="0" lang="en-US" altLang="zh-CN" sz="1800" b="0" i="0" u="none" strike="noStrike" cap="none" normalizeH="0" baseline="0" smtClean="0">
                          <a:ln>
                            <a:noFill/>
                          </a:ln>
                          <a:solidFill>
                            <a:schemeClr val="tx1"/>
                          </a:solidFill>
                          <a:effectLst/>
                          <a:latin typeface="FrutigerNext LT Regular" pitchFamily="34" charset="0"/>
                          <a:ea typeface="宋体" pitchFamily="2" charset="-122"/>
                        </a:rPr>
                        <a:t>5</a:t>
                      </a:r>
                    </a:p>
                  </a:txBody>
                  <a:tcPr marL="0" marR="0"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8838" rtl="0" eaLnBrk="1" fontAlgn="base" latinLnBrk="0" hangingPunct="1">
                        <a:lnSpc>
                          <a:spcPct val="140000"/>
                        </a:lnSpc>
                        <a:spcBef>
                          <a:spcPct val="0"/>
                        </a:spcBef>
                        <a:spcAft>
                          <a:spcPct val="0"/>
                        </a:spcAft>
                        <a:buClr>
                          <a:schemeClr val="bg2"/>
                        </a:buClr>
                        <a:buSzPct val="60000"/>
                        <a:buFont typeface="Wingdings" pitchFamily="2" charset="2"/>
                        <a:buNone/>
                        <a:tabLst/>
                      </a:pPr>
                      <a:endParaRPr kumimoji="0" lang="zh-CN" altLang="zh-CN" sz="1800" b="0" i="0" u="none" strike="noStrike" cap="none" normalizeH="0" baseline="0" dirty="0" smtClean="0">
                        <a:ln>
                          <a:noFill/>
                        </a:ln>
                        <a:solidFill>
                          <a:srgbClr val="000000"/>
                        </a:solidFill>
                        <a:effectLst/>
                        <a:latin typeface="FrutigerNext LT Regular" pitchFamily="34" charset="0"/>
                        <a:ea typeface="宋体" pitchFamily="2" charset="-122"/>
                      </a:endParaRP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8838" rtl="0" eaLnBrk="1" fontAlgn="base" latinLnBrk="0" hangingPunct="1">
                        <a:lnSpc>
                          <a:spcPct val="140000"/>
                        </a:lnSpc>
                        <a:spcBef>
                          <a:spcPct val="0"/>
                        </a:spcBef>
                        <a:spcAft>
                          <a:spcPct val="0"/>
                        </a:spcAft>
                        <a:buClr>
                          <a:schemeClr val="bg2"/>
                        </a:buClr>
                        <a:buSzPct val="60000"/>
                        <a:buFont typeface="Wingdings" pitchFamily="2" charset="2"/>
                        <a:buNone/>
                        <a:tabLst/>
                      </a:pPr>
                      <a:r>
                        <a:rPr kumimoji="0" lang="en-US" altLang="zh-CN" sz="1800" b="0" i="0" u="none" strike="noStrike" cap="none" normalizeH="0" baseline="0" dirty="0" smtClean="0">
                          <a:ln>
                            <a:noFill/>
                          </a:ln>
                          <a:solidFill>
                            <a:srgbClr val="000000"/>
                          </a:solidFill>
                          <a:effectLst/>
                          <a:latin typeface="FrutigerNext LT Regular" pitchFamily="34" charset="0"/>
                          <a:ea typeface="宋体" pitchFamily="2" charset="-122"/>
                        </a:rPr>
                        <a:t>    </a:t>
                      </a:r>
                    </a:p>
                  </a:txBody>
                  <a:tcPr marL="0" marR="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858838" rtl="0" eaLnBrk="1" fontAlgn="base" latinLnBrk="0" hangingPunct="1">
                        <a:lnSpc>
                          <a:spcPct val="140000"/>
                        </a:lnSpc>
                        <a:spcBef>
                          <a:spcPct val="0"/>
                        </a:spcBef>
                        <a:spcAft>
                          <a:spcPct val="0"/>
                        </a:spcAft>
                        <a:buClr>
                          <a:schemeClr val="bg2"/>
                        </a:buClr>
                        <a:buSzPct val="60000"/>
                        <a:buFont typeface="Wingdings" pitchFamily="2" charset="2"/>
                        <a:buNone/>
                        <a:tabLst/>
                      </a:pPr>
                      <a:endParaRPr kumimoji="0" lang="en-US" altLang="zh-CN" sz="1500" b="0" i="0" u="none" strike="noStrike" cap="none" normalizeH="0" baseline="0" dirty="0" smtClean="0">
                        <a:ln>
                          <a:noFill/>
                        </a:ln>
                        <a:solidFill>
                          <a:schemeClr val="tx1"/>
                        </a:solidFill>
                        <a:effectLst/>
                        <a:latin typeface="FrutigerNext LT Regular" pitchFamily="34" charset="0"/>
                        <a:ea typeface="宋体" pitchFamily="2" charset="-122"/>
                      </a:endParaRPr>
                    </a:p>
                    <a:p>
                      <a:pPr marL="0" marR="0" lvl="0" indent="0" algn="l" defTabSz="858838" rtl="0" eaLnBrk="1" fontAlgn="base" latinLnBrk="0" hangingPunct="1">
                        <a:lnSpc>
                          <a:spcPct val="140000"/>
                        </a:lnSpc>
                        <a:spcBef>
                          <a:spcPct val="0"/>
                        </a:spcBef>
                        <a:spcAft>
                          <a:spcPct val="0"/>
                        </a:spcAft>
                        <a:buClr>
                          <a:schemeClr val="bg2"/>
                        </a:buClr>
                        <a:buSzPct val="60000"/>
                        <a:buFont typeface="Wingdings" pitchFamily="2" charset="2"/>
                        <a:buNone/>
                        <a:tabLst/>
                      </a:pPr>
                      <a:endParaRPr kumimoji="0" lang="en-US" altLang="zh-CN" sz="1800" b="0" i="0" u="none" strike="noStrike" cap="none" normalizeH="0" baseline="0" dirty="0" smtClean="0">
                        <a:ln>
                          <a:noFill/>
                        </a:ln>
                        <a:solidFill>
                          <a:schemeClr val="tx1"/>
                        </a:solidFill>
                        <a:effectLst/>
                        <a:latin typeface="FrutigerNext LT Regular" pitchFamily="34" charset="0"/>
                        <a:ea typeface="宋体" pitchFamily="2" charset="-122"/>
                      </a:endParaRP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 name="矩形 9"/>
          <p:cNvSpPr/>
          <p:nvPr/>
        </p:nvSpPr>
        <p:spPr>
          <a:xfrm>
            <a:off x="522105" y="929857"/>
            <a:ext cx="9782034" cy="1130786"/>
          </a:xfrm>
          <a:prstGeom prst="rect">
            <a:avLst/>
          </a:prstGeom>
        </p:spPr>
        <p:txBody>
          <a:bodyPr wrap="square" lIns="95723" tIns="47861" rIns="95723" bIns="47861">
            <a:spAutoFit/>
          </a:bodyPr>
          <a:lstStyle/>
          <a:p>
            <a:pPr defTabSz="465320">
              <a:lnSpc>
                <a:spcPct val="140000"/>
              </a:lnSpc>
              <a:buClr>
                <a:srgbClr val="A2A2A2"/>
              </a:buClr>
              <a:buSzPct val="90000"/>
              <a:buFont typeface="Monotype Sorts"/>
              <a:buChar char=" "/>
              <a:defRPr/>
            </a:pPr>
            <a:r>
              <a:rPr lang="zh-CN" altLang="en-US" sz="1600" i="1" kern="0" dirty="0">
                <a:solidFill>
                  <a:srgbClr val="0000FF"/>
                </a:solidFill>
                <a:latin typeface="华文细黑" pitchFamily="2" charset="-122"/>
                <a:ea typeface="华文细黑" pitchFamily="2" charset="-122"/>
              </a:rPr>
              <a:t>说明</a:t>
            </a:r>
            <a:r>
              <a:rPr lang="zh-CN" altLang="en-US" sz="1600" i="1" kern="0" dirty="0" smtClean="0">
                <a:solidFill>
                  <a:srgbClr val="0000FF"/>
                </a:solidFill>
                <a:latin typeface="华文细黑" pitchFamily="2" charset="-122"/>
                <a:ea typeface="华文细黑" pitchFamily="2" charset="-122"/>
              </a:rPr>
              <a:t>：</a:t>
            </a:r>
            <a:endParaRPr lang="en-US" altLang="zh-CN" sz="1600" i="1" kern="0" dirty="0" smtClean="0">
              <a:solidFill>
                <a:srgbClr val="0000FF"/>
              </a:solidFill>
              <a:latin typeface="华文细黑" pitchFamily="2" charset="-122"/>
              <a:ea typeface="华文细黑" pitchFamily="2" charset="-122"/>
            </a:endParaRPr>
          </a:p>
          <a:p>
            <a:pPr defTabSz="465320">
              <a:lnSpc>
                <a:spcPct val="140000"/>
              </a:lnSpc>
              <a:buClr>
                <a:srgbClr val="A2A2A2"/>
              </a:buClr>
              <a:buSzPct val="90000"/>
              <a:buFont typeface="Monotype Sorts"/>
              <a:buChar char=" "/>
              <a:defRPr/>
            </a:pPr>
            <a:r>
              <a:rPr lang="en-US" altLang="zh-CN" sz="1600" i="1" kern="0" dirty="0" smtClean="0">
                <a:solidFill>
                  <a:srgbClr val="0000FF"/>
                </a:solidFill>
                <a:latin typeface="华文细黑" pitchFamily="2" charset="-122"/>
                <a:ea typeface="华文细黑" pitchFamily="2" charset="-122"/>
              </a:rPr>
              <a:t>1</a:t>
            </a:r>
            <a:r>
              <a:rPr lang="zh-CN" altLang="en-US" sz="1600" i="1" kern="0" dirty="0" smtClean="0">
                <a:solidFill>
                  <a:srgbClr val="0000FF"/>
                </a:solidFill>
                <a:latin typeface="华文细黑" pitchFamily="2" charset="-122"/>
                <a:ea typeface="华文细黑" pitchFamily="2" charset="-122"/>
              </a:rPr>
              <a:t>、项</a:t>
            </a:r>
            <a:r>
              <a:rPr lang="zh-CN" altLang="en-US" sz="1600" i="1" kern="0" dirty="0">
                <a:solidFill>
                  <a:srgbClr val="0000FF"/>
                </a:solidFill>
                <a:latin typeface="华文细黑" pitchFamily="2" charset="-122"/>
                <a:ea typeface="华文细黑" pitchFamily="2" charset="-122"/>
              </a:rPr>
              <a:t>目经验总结，可</a:t>
            </a:r>
            <a:r>
              <a:rPr lang="zh-CN" altLang="en-US" sz="1600" i="1" kern="0" dirty="0" smtClean="0">
                <a:solidFill>
                  <a:srgbClr val="0000FF"/>
                </a:solidFill>
                <a:latin typeface="华文细黑" pitchFamily="2" charset="-122"/>
                <a:ea typeface="华文细黑" pitchFamily="2" charset="-122"/>
              </a:rPr>
              <a:t>从计划管理、质量管理、风</a:t>
            </a:r>
            <a:r>
              <a:rPr lang="zh-CN" altLang="en-US" sz="1600" i="1" kern="0" dirty="0">
                <a:solidFill>
                  <a:srgbClr val="0000FF"/>
                </a:solidFill>
                <a:latin typeface="华文细黑" pitchFamily="2" charset="-122"/>
                <a:ea typeface="华文细黑" pitchFamily="2" charset="-122"/>
              </a:rPr>
              <a:t>险管理、人力管</a:t>
            </a:r>
            <a:r>
              <a:rPr lang="zh-CN" altLang="en-US" sz="1600" i="1" kern="0" dirty="0" smtClean="0">
                <a:solidFill>
                  <a:srgbClr val="0000FF"/>
                </a:solidFill>
                <a:latin typeface="华文细黑" pitchFamily="2" charset="-122"/>
                <a:ea typeface="华文细黑" pitchFamily="2" charset="-122"/>
              </a:rPr>
              <a:t>理等方</a:t>
            </a:r>
            <a:r>
              <a:rPr lang="zh-CN" altLang="en-US" sz="1600" i="1" kern="0" dirty="0">
                <a:solidFill>
                  <a:srgbClr val="0000FF"/>
                </a:solidFill>
                <a:latin typeface="华文细黑" pitchFamily="2" charset="-122"/>
                <a:ea typeface="华文细黑" pitchFamily="2" charset="-122"/>
              </a:rPr>
              <a:t>面着手</a:t>
            </a:r>
            <a:r>
              <a:rPr lang="zh-CN" altLang="en-US" sz="1600" i="1" kern="0" dirty="0" smtClean="0">
                <a:solidFill>
                  <a:srgbClr val="0000FF"/>
                </a:solidFill>
                <a:latin typeface="华文细黑" pitchFamily="2" charset="-122"/>
                <a:ea typeface="华文细黑" pitchFamily="2" charset="-122"/>
              </a:rPr>
              <a:t>展开。</a:t>
            </a:r>
            <a:endParaRPr lang="en-US" altLang="zh-CN" sz="1600" i="1" kern="0" dirty="0" smtClean="0">
              <a:solidFill>
                <a:srgbClr val="0000FF"/>
              </a:solidFill>
              <a:latin typeface="华文细黑" pitchFamily="2" charset="-122"/>
              <a:ea typeface="华文细黑" pitchFamily="2" charset="-122"/>
            </a:endParaRPr>
          </a:p>
          <a:p>
            <a:pPr defTabSz="465320">
              <a:lnSpc>
                <a:spcPct val="140000"/>
              </a:lnSpc>
              <a:buClr>
                <a:srgbClr val="A2A2A2"/>
              </a:buClr>
              <a:buSzPct val="90000"/>
              <a:buFont typeface="Monotype Sorts"/>
              <a:buChar char=" "/>
              <a:defRPr/>
            </a:pPr>
            <a:r>
              <a:rPr lang="en-US" altLang="zh-CN" sz="1600" i="1" kern="0" dirty="0" smtClean="0">
                <a:solidFill>
                  <a:srgbClr val="0000FF"/>
                </a:solidFill>
                <a:latin typeface="华文细黑" pitchFamily="2" charset="-122"/>
                <a:ea typeface="华文细黑" pitchFamily="2" charset="-122"/>
              </a:rPr>
              <a:t>2</a:t>
            </a:r>
            <a:r>
              <a:rPr lang="zh-CN" altLang="en-US" sz="1600" i="1" kern="0" dirty="0" smtClean="0">
                <a:solidFill>
                  <a:srgbClr val="0000FF"/>
                </a:solidFill>
                <a:latin typeface="华文细黑" pitchFamily="2" charset="-122"/>
                <a:ea typeface="华文细黑" pitchFamily="2" charset="-122"/>
              </a:rPr>
              <a:t>、针对项目运作中存在的问题，从组织、流程、技术、人员等方面进行回溯分析，并形成改进措施。</a:t>
            </a:r>
            <a:endParaRPr lang="zh-CN" altLang="en-US" sz="1600" i="1" kern="0" dirty="0">
              <a:solidFill>
                <a:srgbClr val="0000FF"/>
              </a:solidFill>
              <a:latin typeface="华文细黑" pitchFamily="2" charset="-122"/>
              <a:ea typeface="华文细黑" pitchFamily="2" charset="-122"/>
            </a:endParaRPr>
          </a:p>
        </p:txBody>
      </p:sp>
    </p:spTree>
    <p:extLst>
      <p:ext uri="{BB962C8B-B14F-4D97-AF65-F5344CB8AC3E}">
        <p14:creationId xmlns:p14="http://schemas.microsoft.com/office/powerpoint/2010/main" val="4173393175"/>
      </p:ext>
    </p:extLst>
  </p:cSld>
  <p:clrMapOvr>
    <a:masterClrMapping/>
  </p:clrMapOvr>
  <p:transition spd="slow"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项目推广计划</a:t>
            </a:r>
            <a:endParaRPr lang="zh-CN" altLang="en-US" dirty="0"/>
          </a:p>
        </p:txBody>
      </p:sp>
      <p:sp>
        <p:nvSpPr>
          <p:cNvPr id="3" name="内容占位符 2"/>
          <p:cNvSpPr>
            <a:spLocks noGrp="1"/>
          </p:cNvSpPr>
          <p:nvPr>
            <p:ph idx="1"/>
          </p:nvPr>
        </p:nvSpPr>
        <p:spPr/>
        <p:txBody>
          <a:bodyPr/>
          <a:lstStyle/>
          <a:p>
            <a:r>
              <a:rPr lang="zh-CN" altLang="en-US" dirty="0" smtClean="0"/>
              <a:t>说明：</a:t>
            </a:r>
            <a:endParaRPr lang="en-US" altLang="zh-CN" dirty="0" smtClean="0"/>
          </a:p>
          <a:p>
            <a:pPr marL="0" indent="0" eaLnBrk="1" fontAlgn="auto" hangingPunct="1">
              <a:spcBef>
                <a:spcPts val="0"/>
              </a:spcBef>
              <a:spcAft>
                <a:spcPts val="0"/>
              </a:spcAft>
              <a:buClrTx/>
              <a:buSzTx/>
              <a:buFont typeface="Wingdings" pitchFamily="2" charset="2"/>
              <a:buChar char="Ø"/>
              <a:defRPr/>
            </a:pPr>
            <a:r>
              <a:rPr lang="zh-CN" altLang="en-US" sz="1800" b="0" i="1" kern="1200" dirty="0" smtClean="0">
                <a:solidFill>
                  <a:srgbClr val="0000FF"/>
                </a:solidFill>
                <a:latin typeface="微软雅黑" pitchFamily="34" charset="-122"/>
                <a:ea typeface="微软雅黑" pitchFamily="34" charset="-122"/>
              </a:rPr>
              <a:t>列出项目结题后，推广计划及范围</a:t>
            </a:r>
            <a:endParaRPr lang="en-US" altLang="zh-CN" sz="1800" b="0" i="1" kern="1200" dirty="0" smtClean="0">
              <a:solidFill>
                <a:srgbClr val="0000FF"/>
              </a:solidFill>
              <a:latin typeface="微软雅黑" pitchFamily="34" charset="-122"/>
              <a:ea typeface="微软雅黑" pitchFamily="34" charset="-122"/>
            </a:endParaRPr>
          </a:p>
          <a:p>
            <a:pPr marL="0" indent="0" eaLnBrk="1" fontAlgn="auto" hangingPunct="1">
              <a:spcBef>
                <a:spcPts val="0"/>
              </a:spcBef>
              <a:spcAft>
                <a:spcPts val="0"/>
              </a:spcAft>
              <a:buClrTx/>
              <a:buSzTx/>
              <a:buFont typeface="Wingdings" pitchFamily="2" charset="2"/>
              <a:buChar char="Ø"/>
              <a:defRPr/>
            </a:pPr>
            <a:r>
              <a:rPr lang="zh-CN" altLang="en-US" sz="1800" b="0" i="1" kern="1200" dirty="0" smtClean="0">
                <a:solidFill>
                  <a:srgbClr val="0000FF"/>
                </a:solidFill>
                <a:latin typeface="微软雅黑" pitchFamily="34" charset="-122"/>
                <a:ea typeface="微软雅黑" pitchFamily="34" charset="-122"/>
              </a:rPr>
              <a:t>列出是否准备有现场的参观演示</a:t>
            </a:r>
            <a:endParaRPr lang="en-US" altLang="zh-CN" sz="1800" b="0" i="1" kern="1200" dirty="0" smtClean="0">
              <a:solidFill>
                <a:srgbClr val="0000FF"/>
              </a:solidFill>
              <a:latin typeface="微软雅黑" pitchFamily="34" charset="-122"/>
              <a:ea typeface="微软雅黑" pitchFamily="34" charset="-122"/>
            </a:endParaRPr>
          </a:p>
          <a:p>
            <a:pPr marL="0" indent="0" eaLnBrk="1" fontAlgn="auto" hangingPunct="1">
              <a:spcBef>
                <a:spcPts val="0"/>
              </a:spcBef>
              <a:spcAft>
                <a:spcPts val="0"/>
              </a:spcAft>
              <a:buClrTx/>
              <a:buSzTx/>
              <a:buFont typeface="Wingdings" pitchFamily="2" charset="2"/>
              <a:buChar char="Ø"/>
              <a:defRPr/>
            </a:pPr>
            <a:r>
              <a:rPr lang="zh-CN" altLang="en-US" sz="1800" b="0" i="1" kern="1200" dirty="0" smtClean="0">
                <a:solidFill>
                  <a:srgbClr val="0000FF"/>
                </a:solidFill>
                <a:latin typeface="微软雅黑" pitchFamily="34" charset="-122"/>
                <a:ea typeface="微软雅黑" pitchFamily="34" charset="-122"/>
              </a:rPr>
              <a:t>列出有无现场研讨需求</a:t>
            </a:r>
            <a:endParaRPr lang="en-US" altLang="zh-CN" sz="1800" b="0" i="1" kern="1200" dirty="0" smtClean="0">
              <a:solidFill>
                <a:srgbClr val="0000FF"/>
              </a:solidFill>
              <a:latin typeface="微软雅黑" pitchFamily="34" charset="-122"/>
              <a:ea typeface="微软雅黑" pitchFamily="34" charset="-122"/>
            </a:endParaRPr>
          </a:p>
          <a:p>
            <a:pPr marL="0" indent="0" eaLnBrk="1" fontAlgn="auto" hangingPunct="1">
              <a:spcBef>
                <a:spcPts val="0"/>
              </a:spcBef>
              <a:spcAft>
                <a:spcPts val="0"/>
              </a:spcAft>
              <a:buClrTx/>
              <a:buSzTx/>
              <a:buFont typeface="Wingdings" pitchFamily="2" charset="2"/>
              <a:buChar char="Ø"/>
              <a:defRPr/>
            </a:pPr>
            <a:r>
              <a:rPr lang="zh-CN" altLang="en-US" sz="1800" b="0" i="1" kern="1200" dirty="0" smtClean="0">
                <a:solidFill>
                  <a:srgbClr val="0000FF"/>
                </a:solidFill>
                <a:latin typeface="微软雅黑" pitchFamily="34" charset="-122"/>
                <a:ea typeface="微软雅黑" pitchFamily="34" charset="-122"/>
              </a:rPr>
              <a:t>列出有无演示视频等</a:t>
            </a:r>
            <a:endParaRPr lang="en-US" altLang="zh-CN" sz="1800" b="0" i="1" kern="1200" dirty="0" smtClean="0">
              <a:solidFill>
                <a:srgbClr val="0000FF"/>
              </a:solidFill>
              <a:latin typeface="微软雅黑" pitchFamily="34" charset="-122"/>
              <a:ea typeface="微软雅黑" pitchFamily="34" charset="-122"/>
            </a:endParaRPr>
          </a:p>
          <a:p>
            <a:pPr marL="0" indent="0" eaLnBrk="1" fontAlgn="auto" hangingPunct="1">
              <a:spcBef>
                <a:spcPts val="0"/>
              </a:spcBef>
              <a:spcAft>
                <a:spcPts val="0"/>
              </a:spcAft>
              <a:buClrTx/>
              <a:buSzTx/>
              <a:buFont typeface="Wingdings" pitchFamily="2" charset="2"/>
              <a:buChar char="Ø"/>
              <a:defRPr/>
            </a:pPr>
            <a:endParaRPr lang="en-US" altLang="zh-CN" sz="1800" b="0" i="1" kern="1200" dirty="0" smtClean="0">
              <a:solidFill>
                <a:srgbClr val="0000FF"/>
              </a:solidFill>
              <a:latin typeface="微软雅黑" pitchFamily="34" charset="-122"/>
              <a:ea typeface="微软雅黑" pitchFamily="34" charset="-122"/>
            </a:endParaRPr>
          </a:p>
          <a:p>
            <a:endParaRPr lang="en-US" altLang="zh-CN" dirty="0" smtClean="0"/>
          </a:p>
          <a:p>
            <a:endParaRPr lang="zh-CN" altLang="en-US" dirty="0"/>
          </a:p>
        </p:txBody>
      </p:sp>
    </p:spTree>
  </p:cSld>
  <p:clrMapOvr>
    <a:masterClrMapping/>
  </p:clrMapOvr>
  <p:transition spd="slow"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38771" y="2996952"/>
            <a:ext cx="11651592" cy="769441"/>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zh-CN" altLang="en-US" sz="4400" b="1" kern="0" dirty="0" smtClean="0">
                <a:solidFill>
                  <a:srgbClr val="FF0000"/>
                </a:solidFill>
                <a:latin typeface="微软雅黑" panose="020B0503020204020204" pitchFamily="34" charset="-122"/>
                <a:ea typeface="微软雅黑" panose="020B0503020204020204" pitchFamily="34" charset="-122"/>
              </a:rPr>
              <a:t>谢谢！！</a:t>
            </a:r>
            <a:endParaRPr lang="en-US" altLang="zh-CN" sz="1000" b="1" kern="0" dirty="0">
              <a:solidFill>
                <a:srgbClr val="FF00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007" y="-51410"/>
            <a:ext cx="6093574" cy="1684328"/>
          </a:xfrm>
          <a:prstGeom prst="rect">
            <a:avLst/>
          </a:prstGeom>
        </p:spPr>
      </p:pic>
    </p:spTree>
    <p:extLst>
      <p:ext uri="{BB962C8B-B14F-4D97-AF65-F5344CB8AC3E}">
        <p14:creationId xmlns:p14="http://schemas.microsoft.com/office/powerpoint/2010/main" val="2556495640"/>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1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1">
      <a:majorFont>
        <a:latin typeface="Times New Roman"/>
        <a:ea typeface="黑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FF"/>
        </a:solidFill>
      </a:spPr>
      <a:bodyPr vert="eaVert" wrap="square">
        <a:spAutoFit/>
      </a:bodyPr>
      <a:lstStyle>
        <a:defPPr algn="ctr">
          <a:lnSpc>
            <a:spcPct val="150000"/>
          </a:lnSpc>
          <a:defRPr sz="1800" b="1" dirty="0">
            <a:solidFill>
              <a:srgbClr val="FFFFFF"/>
            </a:solidFill>
            <a:latin typeface="微软雅黑" panose="020B0503020204020204" pitchFamily="34" charset="-122"/>
            <a:ea typeface="微软雅黑" panose="020B0503020204020204" pitchFamily="34" charset="-122"/>
          </a:defRPr>
        </a:defPPr>
      </a:lstStyle>
    </a:spDef>
    <a:lnDef>
      <a:spPr bwMode="auto">
        <a:xfrm>
          <a:off x="0" y="0"/>
          <a:ext cx="1" cy="1"/>
        </a:xfrm>
        <a:custGeom>
          <a:avLst/>
          <a:gdLst/>
          <a:ahLst/>
          <a:cxnLst/>
          <a:rect l="0" t="0" r="0" b="0"/>
          <a:pathLst/>
        </a:custGeom>
        <a:solidFill>
          <a:srgbClr val="99CCFF"/>
        </a:solidFill>
        <a:ln w="9525" cap="flat" cmpd="sng" algn="ctr">
          <a:noFill/>
          <a:prstDash val="solid"/>
          <a:miter lim="800000"/>
          <a:headEnd type="none" w="med" len="med"/>
          <a:tailEnd type="none" w="med" len="med"/>
        </a:ln>
        <a:effectLst/>
        <a:scene3d>
          <a:camera prst="legacyObliqueTopRight"/>
          <a:lightRig rig="legacyFlat3" dir="b"/>
        </a:scene3d>
        <a:sp3d extrusionH="430200" prstMaterial="legacyMatte">
          <a:bevelT w="13500" h="13500" prst="angle"/>
          <a:bevelB w="13500" h="13500" prst="angle"/>
          <a:extrusionClr>
            <a:srgbClr val="99CCFF"/>
          </a:extrusionClr>
        </a:sp3d>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zh-CN" altLang="en-US" sz="3200" b="0" i="0" u="none" strike="noStrike" cap="none" normalizeH="0" baseline="0" smtClean="0">
            <a:ln>
              <a:noFill/>
            </a:ln>
            <a:solidFill>
              <a:schemeClr val="tx1"/>
            </a:solidFill>
            <a:effectLst/>
            <a:latin typeface="Tahoma" pitchFamily="34" charset="0"/>
            <a:ea typeface="黑体" pitchFamily="2" charset="-122"/>
          </a:defRPr>
        </a:defPPr>
      </a:lstStyle>
    </a:lnDef>
  </a:objectDefaults>
  <a:extraClrSchemeLst>
    <a:extraClrScheme>
      <a:clrScheme name="1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1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1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1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1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1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1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分课题六：建设电信强国科技发展战略和策略专题研究－科技委汇报简化版">
  <a:themeElements>
    <a:clrScheme name="分课题六：建设电信强国科技发展战略和策略专题研究－科技委汇报简化版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分课题六：建设电信强国科技发展战略和策略专题研究－科技委汇报简化版">
      <a:majorFont>
        <a:latin typeface="Times New Roman"/>
        <a:ea typeface="黑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分课题六：建设电信强国科技发展战略和策略专题研究－科技委汇报简化版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分课题六：建设电信强国科技发展战略和策略专题研究－科技委汇报简化版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分课题六：建设电信强国科技发展战略和策略专题研究－科技委汇报简化版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分课题六：建设电信强国科技发展战略和策略专题研究－科技委汇报简化版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分课题六：建设电信强国科技发展战略和策略专题研究－科技委汇报简化版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分课题六：建设电信强国科技发展战略和策略专题研究－科技委汇报简化版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分课题六：建设电信强国科技发展战略和策略专题研究－科技委汇报简化版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1">
  <a:themeElements>
    <a:clrScheme name="1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1">
      <a:majorFont>
        <a:latin typeface="Times New Roman"/>
        <a:ea typeface="黑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9CCFF"/>
        </a:solidFill>
        <a:ln w="9525" cap="flat" cmpd="sng" algn="ctr">
          <a:noFill/>
          <a:prstDash val="solid"/>
          <a:miter lim="800000"/>
          <a:headEnd type="none" w="med" len="med"/>
          <a:tailEnd type="none" w="med" len="med"/>
        </a:ln>
        <a:effectLst/>
        <a:scene3d>
          <a:camera prst="legacyObliqueTopRight"/>
          <a:lightRig rig="legacyFlat3" dir="b"/>
        </a:scene3d>
        <a:sp3d extrusionH="430200" prstMaterial="legacyMatte">
          <a:bevelT w="13500" h="13500" prst="angle"/>
          <a:bevelB w="13500" h="13500" prst="angle"/>
          <a:extrusionClr>
            <a:srgbClr val="99CCFF"/>
          </a:extrusionClr>
        </a:sp3d>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zh-CN" altLang="en-US" sz="3200" b="0" i="0" u="none" strike="noStrike" cap="none" normalizeH="0" baseline="0" smtClean="0">
            <a:ln>
              <a:noFill/>
            </a:ln>
            <a:solidFill>
              <a:schemeClr val="tx1"/>
            </a:solidFill>
            <a:effectLst/>
            <a:latin typeface="Tahoma" pitchFamily="34" charset="0"/>
            <a:ea typeface="黑体" pitchFamily="2" charset="-122"/>
          </a:defRPr>
        </a:defPPr>
      </a:lstStyle>
    </a:spDef>
    <a:lnDef>
      <a:spPr bwMode="auto">
        <a:xfrm>
          <a:off x="0" y="0"/>
          <a:ext cx="1" cy="1"/>
        </a:xfrm>
        <a:custGeom>
          <a:avLst/>
          <a:gdLst/>
          <a:ahLst/>
          <a:cxnLst/>
          <a:rect l="0" t="0" r="0" b="0"/>
          <a:pathLst/>
        </a:custGeom>
        <a:solidFill>
          <a:srgbClr val="99CCFF"/>
        </a:solidFill>
        <a:ln w="9525" cap="flat" cmpd="sng" algn="ctr">
          <a:noFill/>
          <a:prstDash val="solid"/>
          <a:miter lim="800000"/>
          <a:headEnd type="none" w="med" len="med"/>
          <a:tailEnd type="none" w="med" len="med"/>
        </a:ln>
        <a:effectLst/>
        <a:scene3d>
          <a:camera prst="legacyObliqueTopRight"/>
          <a:lightRig rig="legacyFlat3" dir="b"/>
        </a:scene3d>
        <a:sp3d extrusionH="430200" prstMaterial="legacyMatte">
          <a:bevelT w="13500" h="13500" prst="angle"/>
          <a:bevelB w="13500" h="13500" prst="angle"/>
          <a:extrusionClr>
            <a:srgbClr val="99CCFF"/>
          </a:extrusionClr>
        </a:sp3d>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zh-CN" altLang="en-US" sz="3200" b="0" i="0" u="none" strike="noStrike" cap="none" normalizeH="0" baseline="0" smtClean="0">
            <a:ln>
              <a:noFill/>
            </a:ln>
            <a:solidFill>
              <a:schemeClr val="tx1"/>
            </a:solidFill>
            <a:effectLst/>
            <a:latin typeface="Tahoma" pitchFamily="34" charset="0"/>
            <a:ea typeface="黑体" pitchFamily="2" charset="-122"/>
          </a:defRPr>
        </a:defPPr>
      </a:lstStyle>
    </a:lnDef>
  </a:objectDefaults>
  <a:extraClrSchemeLst>
    <a:extraClrScheme>
      <a:clrScheme name="1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1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1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1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1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1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1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Cisco Arial 4x3 template">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6D6"/>
        </a:solidFill>
        <a:ln>
          <a:noFill/>
        </a:ln>
        <a:effectLst>
          <a:outerShdw blurRad="76200" dist="50800" dir="5400000" algn="ctr" rotWithShape="0">
            <a:srgbClr val="000000">
              <a:alpha val="27000"/>
            </a:srgbClr>
          </a:outerShdw>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5.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11</Template>
  <TotalTime>85681</TotalTime>
  <Words>860</Words>
  <Application>Microsoft Office PowerPoint</Application>
  <PresentationFormat>宽屏</PresentationFormat>
  <Paragraphs>103</Paragraphs>
  <Slides>12</Slides>
  <Notes>3</Notes>
  <HiddenSlides>0</HiddenSlides>
  <MMClips>0</MMClips>
  <ScaleCrop>false</ScaleCrop>
  <HeadingPairs>
    <vt:vector size="6" baseType="variant">
      <vt:variant>
        <vt:lpstr>已用的字体</vt:lpstr>
      </vt:variant>
      <vt:variant>
        <vt:i4>14</vt:i4>
      </vt:variant>
      <vt:variant>
        <vt:lpstr>主题</vt:lpstr>
      </vt:variant>
      <vt:variant>
        <vt:i4>5</vt:i4>
      </vt:variant>
      <vt:variant>
        <vt:lpstr>幻灯片标题</vt:lpstr>
      </vt:variant>
      <vt:variant>
        <vt:i4>12</vt:i4>
      </vt:variant>
    </vt:vector>
  </HeadingPairs>
  <TitlesOfParts>
    <vt:vector size="31" baseType="lpstr">
      <vt:lpstr>Ciscolight</vt:lpstr>
      <vt:lpstr>FrutigerNext LT Medium</vt:lpstr>
      <vt:lpstr>FrutigerNext LT Regular</vt:lpstr>
      <vt:lpstr>Monotype Sorts</vt:lpstr>
      <vt:lpstr>Tw Cen MT</vt:lpstr>
      <vt:lpstr>黑体</vt:lpstr>
      <vt:lpstr>华文细黑</vt:lpstr>
      <vt:lpstr>宋体</vt:lpstr>
      <vt:lpstr>微软雅黑</vt:lpstr>
      <vt:lpstr>Arial</vt:lpstr>
      <vt:lpstr>Calibri</vt:lpstr>
      <vt:lpstr>Tahoma</vt:lpstr>
      <vt:lpstr>Times New Roman</vt:lpstr>
      <vt:lpstr>Wingdings</vt:lpstr>
      <vt:lpstr>1</vt:lpstr>
      <vt:lpstr>1_分课题六：建设电信强国科技发展战略和策略专题研究－科技委汇报简化版</vt:lpstr>
      <vt:lpstr>1_1</vt:lpstr>
      <vt:lpstr>Cisco Arial 4x3 template</vt:lpstr>
      <vt:lpstr>1_Office 主题</vt:lpstr>
      <vt:lpstr>PowerPoint 演示文稿</vt:lpstr>
      <vt:lpstr>测试床结题汇报</vt:lpstr>
      <vt:lpstr>测试床结题汇报（必选）</vt:lpstr>
      <vt:lpstr>项目解决方案概述（必选）</vt:lpstr>
      <vt:lpstr>项目关键交付件清单（必选）</vt:lpstr>
      <vt:lpstr>项目验证结论（必选）</vt:lpstr>
      <vt:lpstr>项目经验总结（必选）</vt:lpstr>
      <vt:lpstr>项目推广计划</vt:lpstr>
      <vt:lpstr>PowerPoint 演示文稿</vt:lpstr>
      <vt:lpstr>测试床组项目结题决策建议</vt:lpstr>
      <vt:lpstr>测试床组测试执行情况</vt:lpstr>
      <vt:lpstr>与上次进展汇报的差异和遗留问题</vt:lpstr>
    </vt:vector>
  </TitlesOfParts>
  <Company>信息产业部电信研究院</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信息技术</dc:title>
  <dc:creator>yuxh</dc:creator>
  <cp:lastModifiedBy>Zhaolili (Lili)</cp:lastModifiedBy>
  <cp:revision>2995</cp:revision>
  <dcterms:created xsi:type="dcterms:W3CDTF">2005-01-25T06:31:39Z</dcterms:created>
  <dcterms:modified xsi:type="dcterms:W3CDTF">2018-07-26T07:47:21Z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2015_ms_pID_725343">
    <vt:lpwstr>(3)IWDAgaJq//A5oe79GgeXBmua/W8J6f6uQqYU4B5wG2ykkvLfALIIuahjhM/2/SsIYN6XzNcZ
L5Iw2UVHPGuWgvLoIhi01XpN/2a2Q7VTuuNWIDWxn5FtX2dpiOc1WCwDKG9q6zBhL4Pi8Ehj
N/9/wLGi5N1sSgP6TcFkPV9QQ60/DsrA6KfG0jVejSUXLLarX73M6PxWgTZpsuJruasB2E//
lbsbQ5h5VOSsA/gpu9</vt:lpwstr>
  </property>
  <property fmtid="{D5CDD505-2E9C-101B-9397-08002B2CF9AE}" pid="3" name="_2015_ms_pID_7253431">
    <vt:lpwstr>LMV5SU9yJlUuIJofJ03y9U1+7GmTw8igL9CJL+3PFxdU5e3Fe9ZMnu
sIN+E9Klbh1kfgk1UY4BgvLGS8tHI7WbPXbMTWWoNVsSbM3pY/frtGp6ZI4idzt8HilMPRWf
tte2MCGJIEfEObTMh3u+s393yrayg8xuXxCp00tvCtskglhPB/pS/7oHedc1w1l/nflTRsu/
DvxobScFXL4SaQ6fOcAUA/B3Ti2oAYxk9Lv4</vt:lpwstr>
  </property>
  <property fmtid="{D5CDD505-2E9C-101B-9397-08002B2CF9AE}" pid="4" name="_2015_ms_pID_7253432">
    <vt:lpwstr>FtZD/uguANMHW0RkIG57Zl+V+q5ETNQWw8uY
2X6aefvWHIS+icBxvKNCHDblDYNJDQ==</vt:lpwstr>
  </property>
  <property fmtid="{D5CDD505-2E9C-101B-9397-08002B2CF9AE}" pid="5" name="_readonly">
    <vt:lpwstr/>
  </property>
  <property fmtid="{D5CDD505-2E9C-101B-9397-08002B2CF9AE}" pid="6" name="_change">
    <vt:lpwstr/>
  </property>
  <property fmtid="{D5CDD505-2E9C-101B-9397-08002B2CF9AE}" pid="7" name="_full-control">
    <vt:lpwstr/>
  </property>
  <property fmtid="{D5CDD505-2E9C-101B-9397-08002B2CF9AE}" pid="8" name="sflag">
    <vt:lpwstr>1522286178</vt:lpwstr>
  </property>
</Properties>
</file>